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7" r:id="rId9"/>
    <p:sldId id="269" r:id="rId10"/>
    <p:sldId id="270" r:id="rId11"/>
    <p:sldId id="268" r:id="rId12"/>
    <p:sldId id="271" r:id="rId13"/>
    <p:sldId id="272" r:id="rId14"/>
    <p:sldId id="274" r:id="rId15"/>
    <p:sldId id="275" r:id="rId16"/>
    <p:sldId id="273" r:id="rId17"/>
    <p:sldId id="265" r:id="rId18"/>
    <p:sldId id="266" r:id="rId19"/>
    <p:sldId id="260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7E15B"/>
    <a:srgbClr val="FAEC98"/>
    <a:srgbClr val="FF9900"/>
    <a:srgbClr val="F4D728"/>
    <a:srgbClr val="F9E87F"/>
    <a:srgbClr val="FBFF53"/>
    <a:srgbClr val="FE7A99"/>
    <a:srgbClr val="FF5BA5"/>
    <a:srgbClr val="BE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D7A6-D622-4EFB-8752-A1C9FAB0D00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A82D-349F-47C2-BE51-FA63F02D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2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02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2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6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5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A82D-349F-47C2-BE51-FA63F02D4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4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029865"/>
            <a:ext cx="8246070" cy="1374345"/>
          </a:xfrm>
          <a:noFill/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404210"/>
            <a:ext cx="8246070" cy="61082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6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6260906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4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slide" Target="slide15.xml"/><Relationship Id="rId4" Type="http://schemas.openxmlformats.org/officeDocument/2006/relationships/slide" Target="slide2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forms.office.com/Pages/ResponsePage.aspx?id=IWuoD01i2EeN_yhVs5_MvkuZo2ltTXdEjyP6vYexW2hURVVBM01YR1FHS0k4OEhITktXT1hETFJaRC4u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9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8.xml"/><Relationship Id="rId10" Type="http://schemas.openxmlformats.org/officeDocument/2006/relationships/image" Target="../media/image11.png"/><Relationship Id="rId19" Type="http://schemas.openxmlformats.org/officeDocument/2006/relationships/slide" Target="slide14.xml"/><Relationship Id="rId4" Type="http://schemas.openxmlformats.org/officeDocument/2006/relationships/image" Target="../media/image8.sv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" Target="slide1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8246070" cy="1374345"/>
          </a:xfrm>
        </p:spPr>
        <p:txBody>
          <a:bodyPr>
            <a:noAutofit/>
          </a:bodyPr>
          <a:lstStyle/>
          <a:p>
            <a:r>
              <a:rPr lang="en-US" sz="2800" dirty="0" err="1"/>
              <a:t>Selamat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di PPT </a:t>
            </a:r>
            <a:r>
              <a:rPr lang="en-US" sz="2800" dirty="0" err="1"/>
              <a:t>Interaktif</a:t>
            </a:r>
            <a:br>
              <a:rPr lang="en-US" sz="2800" dirty="0"/>
            </a:b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dan </a:t>
            </a:r>
            <a:r>
              <a:rPr lang="en-US" sz="2800" dirty="0" err="1"/>
              <a:t>Misi</a:t>
            </a:r>
            <a:r>
              <a:rPr lang="en-US" sz="28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6366"/>
            <a:ext cx="8542330" cy="847134"/>
          </a:xfrm>
        </p:spPr>
        <p:txBody>
          <a:bodyPr>
            <a:noAutofit/>
          </a:bodyPr>
          <a:lstStyle/>
          <a:p>
            <a:r>
              <a:rPr lang="en-US" sz="2400" dirty="0"/>
              <a:t>Prodi Teknik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Perkapalan</a:t>
            </a:r>
            <a:r>
              <a:rPr lang="en-US" sz="2400" dirty="0"/>
              <a:t> </a:t>
            </a:r>
            <a:r>
              <a:rPr lang="en-US" sz="2400" dirty="0" err="1"/>
              <a:t>Jurusan</a:t>
            </a:r>
            <a:r>
              <a:rPr lang="en-US" sz="2400" dirty="0"/>
              <a:t> Teknik </a:t>
            </a:r>
            <a:r>
              <a:rPr lang="en-US" sz="2400" dirty="0" err="1"/>
              <a:t>Mesin</a:t>
            </a:r>
            <a:endParaRPr lang="en-US" sz="2400" dirty="0"/>
          </a:p>
          <a:p>
            <a:r>
              <a:rPr lang="en-US" sz="2400" dirty="0" err="1"/>
              <a:t>Fakultas</a:t>
            </a:r>
            <a:r>
              <a:rPr lang="en-US" sz="2400" dirty="0"/>
              <a:t> Teknik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Jember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D8D28-ACA8-42A7-ABA2-36C8C8A19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9" y="0"/>
            <a:ext cx="1255399" cy="1207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ᐈ Press here stock icon, Royalty Free click here icon vectors | download on  Depositphotos®">
            <a:hlinkClick r:id="rId4" action="ppaction://hlinksldjump"/>
            <a:extLst>
              <a:ext uri="{FF2B5EF4-FFF2-40B4-BE49-F238E27FC236}">
                <a16:creationId xmlns:a16="http://schemas.microsoft.com/office/drawing/2014/main" id="{35482E42-CFF5-4DC1-81D7-9E31CBEEB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1404" r="13788" b="14373"/>
          <a:stretch/>
        </p:blipFill>
        <p:spPr bwMode="auto">
          <a:xfrm>
            <a:off x="7847615" y="3010491"/>
            <a:ext cx="1093170" cy="10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D42E-C323-4905-B64A-79A1D89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75" y="510232"/>
            <a:ext cx="7487426" cy="763525"/>
          </a:xfrm>
        </p:spPr>
        <p:txBody>
          <a:bodyPr/>
          <a:lstStyle/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979C-4457-45BE-8471-BF36C105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412032"/>
            <a:ext cx="4428445" cy="701603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C5F0F-EFD2-4C37-93BB-7337E79C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555" y="2113634"/>
            <a:ext cx="4433512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600" dirty="0"/>
              <a:t>Bersama Lembaga, </a:t>
            </a:r>
            <a:r>
              <a:rPr lang="en-US" sz="1600" dirty="0" err="1"/>
              <a:t>membuat</a:t>
            </a:r>
            <a:r>
              <a:rPr lang="en-US" sz="1600" dirty="0"/>
              <a:t> MoU dan </a:t>
            </a:r>
            <a:r>
              <a:rPr lang="en-US" sz="1600" dirty="0" err="1"/>
              <a:t>MoA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institusi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Lembaga yang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Teknik </a:t>
            </a:r>
            <a:r>
              <a:rPr lang="en-US" sz="1600" dirty="0" err="1"/>
              <a:t>Konstruksi</a:t>
            </a:r>
            <a:r>
              <a:rPr lang="en-US" sz="1600" dirty="0"/>
              <a:t> </a:t>
            </a:r>
            <a:r>
              <a:rPr lang="en-US" sz="1600" dirty="0" err="1"/>
              <a:t>Perkapalan</a:t>
            </a:r>
            <a:endParaRPr lang="en-US" sz="1600" dirty="0"/>
          </a:p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pengabdian</a:t>
            </a:r>
            <a:r>
              <a:rPr lang="en-US" sz="1600" dirty="0"/>
              <a:t> pada </a:t>
            </a:r>
            <a:r>
              <a:rPr lang="en-US" sz="1600" dirty="0" err="1"/>
              <a:t>institusi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endParaRPr lang="en-US" sz="1600" dirty="0"/>
          </a:p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institusi</a:t>
            </a:r>
            <a:r>
              <a:rPr lang="en-US" sz="1600" dirty="0"/>
              <a:t> lain </a:t>
            </a:r>
            <a:r>
              <a:rPr lang="en-US" sz="1600" dirty="0" err="1"/>
              <a:t>baik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negeri yang juga </a:t>
            </a:r>
            <a:r>
              <a:rPr lang="en-US" sz="1600" dirty="0" err="1"/>
              <a:t>bergerak</a:t>
            </a:r>
            <a:r>
              <a:rPr lang="en-US" sz="1600" dirty="0"/>
              <a:t> di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Perkapalan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2C1BB-3E26-4830-B2CE-8E6CEBFF0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0425" y="1412032"/>
            <a:ext cx="4330020" cy="701604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tridarma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continuous quality improvement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3196E-F9A2-4A39-9988-B6C8122BA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0425" y="2113633"/>
            <a:ext cx="4330020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pengajaran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peta </a:t>
            </a:r>
            <a:r>
              <a:rPr lang="en-US" sz="1600" dirty="0" err="1"/>
              <a:t>kurikulum</a:t>
            </a:r>
            <a:endParaRPr lang="en-US" sz="1600" dirty="0"/>
          </a:p>
          <a:p>
            <a:pPr algn="l"/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roadmap </a:t>
            </a:r>
            <a:r>
              <a:rPr lang="en-US" sz="1600" dirty="0" err="1"/>
              <a:t>Keris</a:t>
            </a:r>
            <a:r>
              <a:rPr lang="en-US" sz="1600" dirty="0"/>
              <a:t> (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Riset</a:t>
            </a:r>
            <a:r>
              <a:rPr lang="en-US" sz="1600" dirty="0"/>
              <a:t>) </a:t>
            </a:r>
            <a:r>
              <a:rPr lang="en-US" sz="1600" dirty="0" err="1"/>
              <a:t>Perkapalan</a:t>
            </a:r>
            <a:endParaRPr lang="en-US" sz="1600" dirty="0"/>
          </a:p>
          <a:p>
            <a:pPr algn="l"/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pengabdian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roadmap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 oleh Prodi</a:t>
            </a:r>
          </a:p>
        </p:txBody>
      </p:sp>
      <p:pic>
        <p:nvPicPr>
          <p:cNvPr id="7" name="Picture 12" descr="Professor Icon #254952 - Free Icons Library">
            <a:extLst>
              <a:ext uri="{FF2B5EF4-FFF2-40B4-BE49-F238E27FC236}">
                <a16:creationId xmlns:a16="http://schemas.microsoft.com/office/drawing/2014/main" id="{8687C2AF-327C-443C-8DC9-529DDFD7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71957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3E2519-2A73-4A7D-B4F0-CB85A7F01BE0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69ADFF24-EDA1-43F1-BFEF-44DC6860F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66C0F23E-42A5-403E-8881-DF3F26F3C4F9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2" name="Action Button: Back or Previous 6">
            <a:hlinkClick r:id="rId8" action="ppaction://hlinksldjump"/>
            <a:extLst>
              <a:ext uri="{FF2B5EF4-FFF2-40B4-BE49-F238E27FC236}">
                <a16:creationId xmlns:a16="http://schemas.microsoft.com/office/drawing/2014/main" id="{5B271DD7-1957-46B9-BEDA-1A0337E136FB}"/>
              </a:ext>
            </a:extLst>
          </p:cNvPr>
          <p:cNvSpPr/>
          <p:nvPr/>
        </p:nvSpPr>
        <p:spPr>
          <a:xfrm>
            <a:off x="1059285" y="4793299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063D-9468-40F5-9FC3-90664533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9" y="435578"/>
            <a:ext cx="7487426" cy="763525"/>
          </a:xfrm>
        </p:spPr>
        <p:txBody>
          <a:bodyPr/>
          <a:lstStyle/>
          <a:p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7172-0958-4B8E-8489-20FB4219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82" y="2113634"/>
            <a:ext cx="4275739" cy="2137871"/>
          </a:xfrm>
          <a:solidFill>
            <a:srgbClr val="F7E15B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juara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ajang</a:t>
            </a:r>
            <a:r>
              <a:rPr lang="en-US" sz="1600" dirty="0"/>
              <a:t> </a:t>
            </a:r>
            <a:r>
              <a:rPr lang="en-US" sz="1600" dirty="0" err="1"/>
              <a:t>perlombaan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endParaRPr lang="en-US" sz="1600" dirty="0"/>
          </a:p>
          <a:p>
            <a:pPr algn="l"/>
            <a:r>
              <a:rPr lang="en-US" sz="1600" dirty="0" err="1"/>
              <a:t>Permintaan</a:t>
            </a:r>
            <a:r>
              <a:rPr lang="en-US" sz="1600" dirty="0"/>
              <a:t> </a:t>
            </a:r>
            <a:r>
              <a:rPr lang="en-US" sz="1600" dirty="0" err="1"/>
              <a:t>lulusan</a:t>
            </a:r>
            <a:r>
              <a:rPr lang="en-US" sz="1600" dirty="0"/>
              <a:t> yang </a:t>
            </a:r>
            <a:r>
              <a:rPr lang="en-US" sz="1600" dirty="0" err="1"/>
              <a:t>tinggi</a:t>
            </a:r>
            <a:r>
              <a:rPr lang="en-US" sz="1600" dirty="0"/>
              <a:t> oleh </a:t>
            </a:r>
            <a:r>
              <a:rPr lang="en-US" sz="1600" dirty="0" err="1"/>
              <a:t>banyak</a:t>
            </a:r>
            <a:r>
              <a:rPr lang="en-US" sz="1600" dirty="0"/>
              <a:t> industry</a:t>
            </a:r>
          </a:p>
          <a:p>
            <a:pPr algn="l"/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membuka</a:t>
            </a:r>
            <a:r>
              <a:rPr lang="en-US" sz="1600" dirty="0"/>
              <a:t> </a:t>
            </a:r>
            <a:r>
              <a:rPr lang="en-US" sz="1600" dirty="0" err="1"/>
              <a:t>lapangan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lulus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CD5D8-BCEF-4EB9-8932-24F40BEDA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168345" cy="2137871"/>
          </a:xfrm>
          <a:solidFill>
            <a:srgbClr val="F7E15B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MMP dan SISTER </a:t>
            </a:r>
            <a:r>
              <a:rPr lang="en-US" sz="1600" i="1" dirty="0"/>
              <a:t>for Student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endParaRPr lang="en-US" sz="1600" dirty="0"/>
          </a:p>
          <a:p>
            <a:pPr algn="l"/>
            <a:r>
              <a:rPr lang="en-US" sz="1600" dirty="0" err="1"/>
              <a:t>Mengerjakan</a:t>
            </a:r>
            <a:r>
              <a:rPr lang="en-US" sz="1600" dirty="0"/>
              <a:t> </a:t>
            </a:r>
            <a:r>
              <a:rPr lang="en-US" sz="1600" dirty="0" err="1"/>
              <a:t>tugas-tugas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dan </a:t>
            </a:r>
            <a:r>
              <a:rPr lang="en-US" sz="1600" dirty="0" err="1"/>
              <a:t>jujur</a:t>
            </a:r>
            <a:endParaRPr lang="en-US" sz="1600" dirty="0"/>
          </a:p>
          <a:p>
            <a:pPr algn="l"/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media </a:t>
            </a:r>
            <a:r>
              <a:rPr lang="en-US" sz="1600" dirty="0" err="1"/>
              <a:t>apapun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35BB64EB-5935-46D0-9D0F-DB4EFC42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55" y="35103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0D5A4D-0185-4200-9944-B334533BCFDC}"/>
              </a:ext>
            </a:extLst>
          </p:cNvPr>
          <p:cNvSpPr txBox="1">
            <a:spLocks/>
          </p:cNvSpPr>
          <p:nvPr/>
        </p:nvSpPr>
        <p:spPr>
          <a:xfrm>
            <a:off x="207182" y="1478222"/>
            <a:ext cx="4275739" cy="5992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technopreneurship</a:t>
            </a:r>
            <a:endParaRPr lang="en-US" sz="12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B411E7C-E347-4F3B-BD54-97FAFB444537}"/>
              </a:ext>
            </a:extLst>
          </p:cNvPr>
          <p:cNvSpPr txBox="1">
            <a:spLocks/>
          </p:cNvSpPr>
          <p:nvPr/>
        </p:nvSpPr>
        <p:spPr>
          <a:xfrm>
            <a:off x="4572000" y="1478222"/>
            <a:ext cx="4168345" cy="5992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akuntabel</a:t>
            </a:r>
            <a:endParaRPr lang="en-US" sz="1400" dirty="0"/>
          </a:p>
        </p:txBody>
      </p:sp>
      <p:sp>
        <p:nvSpPr>
          <p:cNvPr id="10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A7481D-318B-4147-B628-67B18C08A7FF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D9EFD32E-8A72-49C9-AA25-3627223B0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2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712BC8EE-6FA7-40D7-B89A-F3F0DD36ACEE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3" name="Action Button: Forward or Next 4">
            <a:hlinkClick r:id="rId8" action="ppaction://hlinksldjump"/>
            <a:extLst>
              <a:ext uri="{FF2B5EF4-FFF2-40B4-BE49-F238E27FC236}">
                <a16:creationId xmlns:a16="http://schemas.microsoft.com/office/drawing/2014/main" id="{6FF76F37-DE0A-4807-8511-16A10F21A72C}"/>
              </a:ext>
            </a:extLst>
          </p:cNvPr>
          <p:cNvSpPr/>
          <p:nvPr/>
        </p:nvSpPr>
        <p:spPr>
          <a:xfrm>
            <a:off x="1624242" y="4739447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6">
            <a:hlinkClick r:id="rId9" action="ppaction://hlinksldjump"/>
            <a:extLst>
              <a:ext uri="{FF2B5EF4-FFF2-40B4-BE49-F238E27FC236}">
                <a16:creationId xmlns:a16="http://schemas.microsoft.com/office/drawing/2014/main" id="{DDA60D84-7C1A-4D28-8F6F-15B3B75FB331}"/>
              </a:ext>
            </a:extLst>
          </p:cNvPr>
          <p:cNvSpPr/>
          <p:nvPr/>
        </p:nvSpPr>
        <p:spPr>
          <a:xfrm>
            <a:off x="962077" y="4752133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063D-9468-40F5-9FC3-90664533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9" y="435578"/>
            <a:ext cx="7487426" cy="763525"/>
          </a:xfrm>
        </p:spPr>
        <p:txBody>
          <a:bodyPr/>
          <a:lstStyle/>
          <a:p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7172-0958-4B8E-8489-20FB4219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82" y="2113634"/>
            <a:ext cx="4275739" cy="2137871"/>
          </a:xfrm>
          <a:solidFill>
            <a:srgbClr val="F7E15B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Program </a:t>
            </a:r>
            <a:r>
              <a:rPr lang="en-US" sz="1600" dirty="0" err="1"/>
              <a:t>Kreativitas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ide </a:t>
            </a:r>
            <a:r>
              <a:rPr lang="en-US" sz="1600" dirty="0" err="1"/>
              <a:t>kreatif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dunia </a:t>
            </a:r>
            <a:r>
              <a:rPr lang="en-US" sz="1600" dirty="0" err="1"/>
              <a:t>Perkapalan</a:t>
            </a:r>
            <a:endParaRPr lang="en-US" sz="1600" dirty="0"/>
          </a:p>
          <a:p>
            <a:pPr algn="l"/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menjawab</a:t>
            </a:r>
            <a:r>
              <a:rPr lang="en-US" sz="1600" dirty="0"/>
              <a:t> </a:t>
            </a:r>
            <a:r>
              <a:rPr lang="en-US" sz="1600" dirty="0" err="1"/>
              <a:t>permasalahan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nelayan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pesisir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endParaRPr lang="en-US" sz="1600" dirty="0"/>
          </a:p>
          <a:p>
            <a:pPr algn="l"/>
            <a:r>
              <a:rPr lang="en-US" sz="1600" dirty="0" err="1"/>
              <a:t>Membuat</a:t>
            </a:r>
            <a:r>
              <a:rPr lang="en-US" sz="1600" dirty="0"/>
              <a:t> prototype </a:t>
            </a:r>
            <a:r>
              <a:rPr lang="en-US" sz="1600" dirty="0" err="1"/>
              <a:t>kapal</a:t>
            </a:r>
            <a:r>
              <a:rPr lang="en-US" sz="1600" dirty="0"/>
              <a:t> </a:t>
            </a:r>
            <a:r>
              <a:rPr lang="en-US" sz="1600" dirty="0" err="1"/>
              <a:t>ramah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CD5D8-BCEF-4EB9-8932-24F40BEDA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168345" cy="2137871"/>
          </a:xfrm>
          <a:solidFill>
            <a:srgbClr val="F7E15B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dirty="0" err="1"/>
              <a:t>Mengikuti</a:t>
            </a:r>
            <a:r>
              <a:rPr lang="en-US" sz="1400" dirty="0"/>
              <a:t> </a:t>
            </a:r>
            <a:r>
              <a:rPr lang="en-US" sz="1400" dirty="0" err="1"/>
              <a:t>pelatihan</a:t>
            </a:r>
            <a:r>
              <a:rPr lang="en-US" sz="1400" dirty="0"/>
              <a:t> </a:t>
            </a:r>
            <a:r>
              <a:rPr lang="en-US" sz="1400" dirty="0" err="1"/>
              <a:t>maxsurf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pelatihan-pelatihan</a:t>
            </a:r>
            <a:r>
              <a:rPr lang="en-US" sz="1400" dirty="0"/>
              <a:t> software </a:t>
            </a:r>
            <a:r>
              <a:rPr lang="en-US" sz="1400" dirty="0" err="1"/>
              <a:t>perkapalan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endParaRPr lang="en-US" sz="1400" dirty="0"/>
          </a:p>
          <a:p>
            <a:pPr algn="l"/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info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pelatihan-pelatihan</a:t>
            </a:r>
            <a:r>
              <a:rPr lang="en-US" sz="1400" dirty="0"/>
              <a:t> yang </a:t>
            </a:r>
            <a:r>
              <a:rPr lang="en-US" sz="1400" dirty="0" err="1"/>
              <a:t>menunjang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bekal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nanti</a:t>
            </a:r>
            <a:endParaRPr lang="en-US" sz="1400" dirty="0"/>
          </a:p>
          <a:p>
            <a:pPr algn="l"/>
            <a:r>
              <a:rPr lang="en-US" sz="1400" dirty="0" err="1"/>
              <a:t>Menguji</a:t>
            </a:r>
            <a:r>
              <a:rPr lang="en-US" sz="1400" dirty="0"/>
              <a:t> </a:t>
            </a:r>
            <a:r>
              <a:rPr lang="en-US" sz="1400" dirty="0" err="1"/>
              <a:t>coba</a:t>
            </a:r>
            <a:r>
              <a:rPr lang="en-US" sz="1400" dirty="0"/>
              <a:t> </a:t>
            </a:r>
            <a:r>
              <a:rPr lang="en-US" sz="1400" dirty="0" err="1"/>
              <a:t>rancangan</a:t>
            </a:r>
            <a:r>
              <a:rPr lang="en-US" sz="1400" dirty="0"/>
              <a:t> </a:t>
            </a:r>
            <a:r>
              <a:rPr lang="en-US" sz="1400" dirty="0" err="1"/>
              <a:t>kapal</a:t>
            </a:r>
            <a:r>
              <a:rPr lang="en-US" sz="1400" dirty="0"/>
              <a:t> yang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software-software </a:t>
            </a:r>
            <a:r>
              <a:rPr lang="en-US" sz="1400" dirty="0" err="1"/>
              <a:t>kapal</a:t>
            </a:r>
            <a:endParaRPr lang="en-US" sz="1400" dirty="0"/>
          </a:p>
          <a:p>
            <a:pPr algn="l"/>
            <a:r>
              <a:rPr lang="en-US" sz="1400" dirty="0" err="1"/>
              <a:t>Mempelajari</a:t>
            </a:r>
            <a:r>
              <a:rPr lang="en-US" sz="1400" dirty="0"/>
              <a:t> dan </a:t>
            </a:r>
            <a:r>
              <a:rPr lang="en-US" sz="1400" dirty="0" err="1"/>
              <a:t>menguasai</a:t>
            </a:r>
            <a:r>
              <a:rPr lang="en-US" sz="1400" dirty="0"/>
              <a:t> CFD</a:t>
            </a:r>
          </a:p>
          <a:p>
            <a:pPr algn="l"/>
            <a:r>
              <a:rPr lang="en-US" sz="1400" dirty="0" err="1"/>
              <a:t>Mengikuti</a:t>
            </a:r>
            <a:r>
              <a:rPr lang="en-US" sz="1400" dirty="0"/>
              <a:t> </a:t>
            </a:r>
            <a:r>
              <a:rPr lang="en-US" sz="1400" dirty="0" err="1"/>
              <a:t>pelatihan</a:t>
            </a:r>
            <a:r>
              <a:rPr lang="en-US" sz="1400" dirty="0"/>
              <a:t> </a:t>
            </a:r>
            <a:r>
              <a:rPr lang="en-US" sz="1400" dirty="0" err="1"/>
              <a:t>pengelasan</a:t>
            </a:r>
            <a:r>
              <a:rPr lang="en-US" sz="1400" dirty="0"/>
              <a:t>, marine surveyor, </a:t>
            </a:r>
            <a:r>
              <a:rPr lang="en-US" sz="1400" dirty="0" err="1"/>
              <a:t>dll</a:t>
            </a:r>
            <a:r>
              <a:rPr lang="en-US" sz="1400" dirty="0"/>
              <a:t>.</a:t>
            </a:r>
          </a:p>
          <a:p>
            <a:pPr algn="l"/>
            <a:r>
              <a:rPr lang="en-US" sz="1400" dirty="0" err="1"/>
              <a:t>Mengikuti</a:t>
            </a:r>
            <a:r>
              <a:rPr lang="en-US" sz="1400" dirty="0"/>
              <a:t> </a:t>
            </a:r>
            <a:r>
              <a:rPr lang="en-US" sz="1400" dirty="0" err="1"/>
              <a:t>segala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praktikum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disiapkan</a:t>
            </a:r>
            <a:r>
              <a:rPr lang="en-US" sz="1400" dirty="0"/>
              <a:t> oleh Prodi</a:t>
            </a:r>
          </a:p>
          <a:p>
            <a:pPr algn="l"/>
            <a:endParaRPr lang="en-US" sz="1400" dirty="0"/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35BB64EB-5935-46D0-9D0F-DB4EFC42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55" y="35103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0D5A4D-0185-4200-9944-B334533BCFDC}"/>
              </a:ext>
            </a:extLst>
          </p:cNvPr>
          <p:cNvSpPr txBox="1">
            <a:spLocks/>
          </p:cNvSpPr>
          <p:nvPr/>
        </p:nvSpPr>
        <p:spPr>
          <a:xfrm>
            <a:off x="207182" y="1478222"/>
            <a:ext cx="4275739" cy="5992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sejalan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perkapalan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stakeholders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12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B411E7C-E347-4F3B-BD54-97FAFB444537}"/>
              </a:ext>
            </a:extLst>
          </p:cNvPr>
          <p:cNvSpPr txBox="1">
            <a:spLocks/>
          </p:cNvSpPr>
          <p:nvPr/>
        </p:nvSpPr>
        <p:spPr>
          <a:xfrm>
            <a:off x="4572000" y="1313968"/>
            <a:ext cx="4168345" cy="76352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Mengoptimalkan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kapabilitas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membekali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didiknya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pelatihan-pelatihan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lulusannya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1400" dirty="0"/>
          </a:p>
        </p:txBody>
      </p:sp>
      <p:sp>
        <p:nvSpPr>
          <p:cNvPr id="10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A7481D-318B-4147-B628-67B18C08A7FF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D9EFD32E-8A72-49C9-AA25-3627223B0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2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712BC8EE-6FA7-40D7-B89A-F3F0DD36ACEE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3" name="Action Button: Forward or Next 4">
            <a:hlinkClick r:id="rId8" action="ppaction://hlinksldjump"/>
            <a:extLst>
              <a:ext uri="{FF2B5EF4-FFF2-40B4-BE49-F238E27FC236}">
                <a16:creationId xmlns:a16="http://schemas.microsoft.com/office/drawing/2014/main" id="{6FF76F37-DE0A-4807-8511-16A10F21A72C}"/>
              </a:ext>
            </a:extLst>
          </p:cNvPr>
          <p:cNvSpPr/>
          <p:nvPr/>
        </p:nvSpPr>
        <p:spPr>
          <a:xfrm>
            <a:off x="1624242" y="4739447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6">
            <a:hlinkClick r:id="rId9" action="ppaction://hlinksldjump"/>
            <a:extLst>
              <a:ext uri="{FF2B5EF4-FFF2-40B4-BE49-F238E27FC236}">
                <a16:creationId xmlns:a16="http://schemas.microsoft.com/office/drawing/2014/main" id="{DDA60D84-7C1A-4D28-8F6F-15B3B75FB331}"/>
              </a:ext>
            </a:extLst>
          </p:cNvPr>
          <p:cNvSpPr/>
          <p:nvPr/>
        </p:nvSpPr>
        <p:spPr>
          <a:xfrm>
            <a:off x="962077" y="4752133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063D-9468-40F5-9FC3-90664533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9" y="435578"/>
            <a:ext cx="7487426" cy="763525"/>
          </a:xfrm>
        </p:spPr>
        <p:txBody>
          <a:bodyPr/>
          <a:lstStyle/>
          <a:p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7172-0958-4B8E-8489-20FB4219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82" y="2113634"/>
            <a:ext cx="4275739" cy="2137871"/>
          </a:xfrm>
          <a:solidFill>
            <a:srgbClr val="F7E15B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magang</a:t>
            </a:r>
            <a:r>
              <a:rPr lang="en-US" sz="1600" dirty="0"/>
              <a:t> di </a:t>
            </a:r>
            <a:r>
              <a:rPr lang="en-US" sz="1600" dirty="0" err="1"/>
              <a:t>instansi-instansi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perusahaan-perusahaan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endParaRPr lang="en-US" sz="1600" dirty="0"/>
          </a:p>
          <a:p>
            <a:pPr algn="l"/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kampus</a:t>
            </a:r>
            <a:r>
              <a:rPr lang="en-US" sz="1600" dirty="0"/>
              <a:t> </a:t>
            </a:r>
            <a:r>
              <a:rPr lang="en-US" sz="1600" dirty="0" err="1"/>
              <a:t>merdeka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join 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Kampus</a:t>
            </a:r>
            <a:r>
              <a:rPr lang="en-US" sz="1600" dirty="0"/>
              <a:t> lain</a:t>
            </a:r>
          </a:p>
          <a:p>
            <a:pPr algn="l"/>
            <a:r>
              <a:rPr lang="en-US" sz="1600" dirty="0" err="1"/>
              <a:t>Mengikuti</a:t>
            </a:r>
            <a:r>
              <a:rPr lang="en-US" sz="1600" dirty="0"/>
              <a:t> program </a:t>
            </a:r>
            <a:r>
              <a:rPr lang="en-US" sz="1600" dirty="0" err="1"/>
              <a:t>pertukaran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universitas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negeri</a:t>
            </a:r>
          </a:p>
          <a:p>
            <a:pPr algn="l"/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CD5D8-BCEF-4EB9-8932-24F40BEDA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168345" cy="2137871"/>
          </a:xfrm>
          <a:solidFill>
            <a:srgbClr val="F7E15B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1600" dirty="0" err="1"/>
              <a:t>Mengambil</a:t>
            </a:r>
            <a:r>
              <a:rPr lang="en-US" sz="1600" dirty="0"/>
              <a:t> 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Peta </a:t>
            </a:r>
            <a:r>
              <a:rPr lang="en-US" sz="1600" dirty="0" err="1"/>
              <a:t>kurikulum</a:t>
            </a:r>
            <a:endParaRPr lang="en-US" sz="1600" dirty="0"/>
          </a:p>
          <a:p>
            <a:pPr algn="l"/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skripsi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Penjurusan</a:t>
            </a:r>
            <a:r>
              <a:rPr lang="en-US" sz="1600" dirty="0"/>
              <a:t> yang </a:t>
            </a:r>
            <a:r>
              <a:rPr lang="en-US" sz="1600" dirty="0" err="1"/>
              <a:t>diambil</a:t>
            </a:r>
            <a:endParaRPr lang="en-US" sz="1600" dirty="0"/>
          </a:p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bakti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lain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pesisir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35BB64EB-5935-46D0-9D0F-DB4EFC42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55" y="35103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0D5A4D-0185-4200-9944-B334533BCFDC}"/>
              </a:ext>
            </a:extLst>
          </p:cNvPr>
          <p:cNvSpPr txBox="1">
            <a:spLocks/>
          </p:cNvSpPr>
          <p:nvPr/>
        </p:nvSpPr>
        <p:spPr>
          <a:xfrm>
            <a:off x="207182" y="1478222"/>
            <a:ext cx="4275739" cy="5992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  <a:endParaRPr lang="en-US" sz="14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B411E7C-E347-4F3B-BD54-97FAFB444537}"/>
              </a:ext>
            </a:extLst>
          </p:cNvPr>
          <p:cNvSpPr txBox="1">
            <a:spLocks/>
          </p:cNvSpPr>
          <p:nvPr/>
        </p:nvSpPr>
        <p:spPr>
          <a:xfrm>
            <a:off x="4572000" y="1313968"/>
            <a:ext cx="4168345" cy="76352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tridarma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continuous quality improvement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sp>
        <p:nvSpPr>
          <p:cNvPr id="10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A7481D-318B-4147-B628-67B18C08A7FF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D9EFD32E-8A72-49C9-AA25-3627223B0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2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712BC8EE-6FA7-40D7-B89A-F3F0DD36ACEE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4" name="Action Button: Back or Previous 6">
            <a:hlinkClick r:id="rId8" action="ppaction://hlinksldjump"/>
            <a:extLst>
              <a:ext uri="{FF2B5EF4-FFF2-40B4-BE49-F238E27FC236}">
                <a16:creationId xmlns:a16="http://schemas.microsoft.com/office/drawing/2014/main" id="{DDA60D84-7C1A-4D28-8F6F-15B3B75FB331}"/>
              </a:ext>
            </a:extLst>
          </p:cNvPr>
          <p:cNvSpPr/>
          <p:nvPr/>
        </p:nvSpPr>
        <p:spPr>
          <a:xfrm>
            <a:off x="962077" y="4752133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780CF553-1EB9-4FB4-937C-950678F3F031}"/>
              </a:ext>
            </a:extLst>
          </p:cNvPr>
          <p:cNvSpPr txBox="1">
            <a:spLocks/>
          </p:cNvSpPr>
          <p:nvPr/>
        </p:nvSpPr>
        <p:spPr>
          <a:xfrm>
            <a:off x="-9149" y="379730"/>
            <a:ext cx="4249594" cy="584962"/>
          </a:xfrm>
          <a:prstGeom prst="rect">
            <a:avLst/>
          </a:prstGeom>
          <a:solidFill>
            <a:srgbClr val="F7E15B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</a:t>
            </a:r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Interaktif</a:t>
            </a:r>
            <a:endParaRPr lang="en-US" dirty="0"/>
          </a:p>
        </p:txBody>
      </p:sp>
      <p:pic>
        <p:nvPicPr>
          <p:cNvPr id="8" name="Picture 24" descr="Quiz Exam Icon - Free vector graphic on Pixabay">
            <a:extLst>
              <a:ext uri="{FF2B5EF4-FFF2-40B4-BE49-F238E27FC236}">
                <a16:creationId xmlns:a16="http://schemas.microsoft.com/office/drawing/2014/main" id="{00AB92C2-E43A-478D-8568-2EB871FA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11" y="278230"/>
            <a:ext cx="787959" cy="7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3BC2E8-F14D-48D4-A2FC-1A3B26103039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002BBC35-A4A7-470C-B6BC-8E5E7C1CB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1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5D85A46E-F3FA-4FD3-A7A3-469454922002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AF887C-4402-458C-938A-D0D4D9D30592}"/>
              </a:ext>
            </a:extLst>
          </p:cNvPr>
          <p:cNvSpPr txBox="1">
            <a:spLocks/>
          </p:cNvSpPr>
          <p:nvPr/>
        </p:nvSpPr>
        <p:spPr>
          <a:xfrm>
            <a:off x="640653" y="1628119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2CD82D0-A975-4D01-A7E5-6B92AA0CE1E7}"/>
              </a:ext>
            </a:extLst>
          </p:cNvPr>
          <p:cNvSpPr txBox="1">
            <a:spLocks/>
          </p:cNvSpPr>
          <p:nvPr/>
        </p:nvSpPr>
        <p:spPr>
          <a:xfrm>
            <a:off x="4591365" y="1637890"/>
            <a:ext cx="4041775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14" name="Content Placeholder 21">
            <a:hlinkClick r:id="rId8" action="ppaction://hlinksldjump"/>
            <a:extLst>
              <a:ext uri="{FF2B5EF4-FFF2-40B4-BE49-F238E27FC236}">
                <a16:creationId xmlns:a16="http://schemas.microsoft.com/office/drawing/2014/main" id="{1ECF1D58-3C8C-444C-B820-DE94CCFAB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59" y="226324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Professor Icon #254952 - Free Icons Library">
            <a:hlinkClick r:id="rId10" action="ppaction://hlinksldjump"/>
            <a:extLst>
              <a:ext uri="{FF2B5EF4-FFF2-40B4-BE49-F238E27FC236}">
                <a16:creationId xmlns:a16="http://schemas.microsoft.com/office/drawing/2014/main" id="{8A5D0E17-BA56-4561-B601-F1C2996C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226324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>
            <a:extLst>
              <a:ext uri="{FF2B5EF4-FFF2-40B4-BE49-F238E27FC236}">
                <a16:creationId xmlns:a16="http://schemas.microsoft.com/office/drawing/2014/main" id="{11CE2593-CFA4-45E4-B8C9-AE7649455CF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SPRING_QUIZ_SHAPE1">
            <a:extLst>
              <a:ext uri="{FF2B5EF4-FFF2-40B4-BE49-F238E27FC236}">
                <a16:creationId xmlns:a16="http://schemas.microsoft.com/office/drawing/2014/main" id="{6FB32447-A35D-4415-A834-F97D6D12108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40" y="1388745"/>
            <a:ext cx="5918200" cy="33274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527E239E-6B1F-40F1-A8A5-8951A96CEF95}"/>
              </a:ext>
            </a:extLst>
          </p:cNvPr>
          <p:cNvSpPr txBox="1"/>
          <p:nvPr/>
        </p:nvSpPr>
        <p:spPr>
          <a:xfrm>
            <a:off x="548640" y="30861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CAEFAACC-AFC7-40F9-930C-96F3CF7C11F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37973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714C4BF1-55AF-49BC-830E-7C5CECFBB302}"/>
              </a:ext>
            </a:extLst>
          </p:cNvPr>
          <p:cNvSpPr txBox="1"/>
          <p:nvPr/>
        </p:nvSpPr>
        <p:spPr>
          <a:xfrm>
            <a:off x="548640" y="82296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  <p:pic>
        <p:nvPicPr>
          <p:cNvPr id="14" name="Content Placeholder 8">
            <a:hlinkClick r:id="rId6" action="ppaction://hlinksldjump"/>
            <a:extLst>
              <a:ext uri="{FF2B5EF4-FFF2-40B4-BE49-F238E27FC236}">
                <a16:creationId xmlns:a16="http://schemas.microsoft.com/office/drawing/2014/main" id="{1D599735-3E08-4D9A-AA33-A0615BC0C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96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PRING_QUIZ_SHAPE0">
            <a:extLst>
              <a:ext uri="{FF2B5EF4-FFF2-40B4-BE49-F238E27FC236}">
                <a16:creationId xmlns:a16="http://schemas.microsoft.com/office/drawing/2014/main" id="{238E4000-FC71-4B39-927D-E250A997AAE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PRING_QUIZ_SHAPE1">
            <a:extLst>
              <a:ext uri="{FF2B5EF4-FFF2-40B4-BE49-F238E27FC236}">
                <a16:creationId xmlns:a16="http://schemas.microsoft.com/office/drawing/2014/main" id="{A5D62B26-7A90-4A47-9BBD-9F5A4FDCD48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40" y="1388745"/>
            <a:ext cx="5918200" cy="33274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7" name="ISPRING_QUIZ_SHAPE2">
            <a:extLst>
              <a:ext uri="{FF2B5EF4-FFF2-40B4-BE49-F238E27FC236}">
                <a16:creationId xmlns:a16="http://schemas.microsoft.com/office/drawing/2014/main" id="{740AB5CC-2C98-47B7-85A3-77323E1AC99A}"/>
              </a:ext>
            </a:extLst>
          </p:cNvPr>
          <p:cNvSpPr txBox="1"/>
          <p:nvPr/>
        </p:nvSpPr>
        <p:spPr>
          <a:xfrm>
            <a:off x="548640" y="30861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9" name="ISPRING_QUIZ_SHAPE3">
            <a:extLst>
              <a:ext uri="{FF2B5EF4-FFF2-40B4-BE49-F238E27FC236}">
                <a16:creationId xmlns:a16="http://schemas.microsoft.com/office/drawing/2014/main" id="{0E2C7AC3-3803-4FF6-AFD2-D826D3E7E3C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37973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0" name="ISPRING_QUIZ_SHAPE4">
            <a:extLst>
              <a:ext uri="{FF2B5EF4-FFF2-40B4-BE49-F238E27FC236}">
                <a16:creationId xmlns:a16="http://schemas.microsoft.com/office/drawing/2014/main" id="{3684CE8D-7237-413F-A86B-F25045EAA81B}"/>
              </a:ext>
            </a:extLst>
          </p:cNvPr>
          <p:cNvSpPr txBox="1"/>
          <p:nvPr/>
        </p:nvSpPr>
        <p:spPr>
          <a:xfrm>
            <a:off x="548640" y="82296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  <p:pic>
        <p:nvPicPr>
          <p:cNvPr id="7" name="Content Placeholder 8">
            <a:hlinkClick r:id="rId6" action="ppaction://hlinksldjump"/>
            <a:extLst>
              <a:ext uri="{FF2B5EF4-FFF2-40B4-BE49-F238E27FC236}">
                <a16:creationId xmlns:a16="http://schemas.microsoft.com/office/drawing/2014/main" id="{8E17956E-40BF-4223-B537-3112A0CDBB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07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50C-CBDF-4EEF-9C64-CAA48B3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50" y="425303"/>
            <a:ext cx="4942388" cy="474412"/>
          </a:xfrm>
          <a:solidFill>
            <a:srgbClr val="00CC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Kuesioner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3D65F-E703-45D3-95EC-6769BF43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878" y="1682113"/>
            <a:ext cx="8005451" cy="1347751"/>
          </a:xfrm>
          <a:solidFill>
            <a:srgbClr val="00CC99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https://forms.office.com/Pages/ResponsePage.aspx?id=IWuoD01i2EeN_yhVs5_MvkuZo2ltTXdEjyP6vYexW2hURVVBM01YR1FHS0k4OEhITktXT1hETFJaRC4u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07FEF76-49D9-4AC0-A847-DB30E360E8EF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D88E7D19-7181-4B2C-844A-2ABD1E85E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9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86E461C1-A94F-4911-A204-EB88A01D8181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pic>
        <p:nvPicPr>
          <p:cNvPr id="11" name="Picture 16" descr="File:Circle-icons-check.svg - Wikimedia Commons">
            <a:extLst>
              <a:ext uri="{FF2B5EF4-FFF2-40B4-BE49-F238E27FC236}">
                <a16:creationId xmlns:a16="http://schemas.microsoft.com/office/drawing/2014/main" id="{B30C4010-3041-488F-BEB1-33799474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4" y="332665"/>
            <a:ext cx="659688" cy="6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2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32A7-43C2-41D4-AE45-3F7A6703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2675" y="412172"/>
            <a:ext cx="4733855" cy="55933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/</a:t>
            </a:r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5E2CF-9ED3-4531-A045-9F7139B28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878" y="1502814"/>
            <a:ext cx="8310861" cy="31328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l">
              <a:buNone/>
            </a:pPr>
            <a:endParaRPr lang="en-US" dirty="0"/>
          </a:p>
          <a:p>
            <a:pPr lvl="0" algn="l"/>
            <a:r>
              <a:rPr lang="en-US" dirty="0" err="1"/>
              <a:t>Anggariani</a:t>
            </a:r>
            <a:r>
              <a:rPr lang="en-US" dirty="0"/>
              <a:t>, D. 2014. </a:t>
            </a:r>
            <a:r>
              <a:rPr lang="en-US" dirty="0" err="1"/>
              <a:t>Pemahaman</a:t>
            </a:r>
            <a:r>
              <a:rPr lang="en-US" dirty="0"/>
              <a:t> dan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di Prodi </a:t>
            </a:r>
            <a:r>
              <a:rPr lang="en-US" dirty="0" err="1"/>
              <a:t>Sosiologi</a:t>
            </a:r>
            <a:r>
              <a:rPr lang="en-US" dirty="0"/>
              <a:t> Agama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Ushuluddin</a:t>
            </a:r>
            <a:r>
              <a:rPr lang="en-US" dirty="0"/>
              <a:t> dan </a:t>
            </a:r>
            <a:r>
              <a:rPr lang="en-US" dirty="0" err="1"/>
              <a:t>Filsafat</a:t>
            </a:r>
            <a:r>
              <a:rPr lang="en-US" dirty="0"/>
              <a:t>.</a:t>
            </a:r>
          </a:p>
          <a:p>
            <a:pPr lvl="0" algn="l"/>
            <a:r>
              <a:rPr lang="en-US" dirty="0"/>
              <a:t>Hasil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SIvitas</a:t>
            </a:r>
            <a:r>
              <a:rPr lang="en-US" dirty="0"/>
              <a:t> </a:t>
            </a:r>
            <a:r>
              <a:rPr lang="en-US" dirty="0" err="1"/>
              <a:t>Akademika</a:t>
            </a:r>
            <a:r>
              <a:rPr lang="en-US" dirty="0"/>
              <a:t> dan Tenaga </a:t>
            </a:r>
            <a:r>
              <a:rPr lang="en-US" dirty="0" err="1"/>
              <a:t>Kependidikan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UGM</a:t>
            </a:r>
          </a:p>
          <a:p>
            <a:pPr lvl="0" algn="l"/>
            <a:r>
              <a:rPr lang="en-US" dirty="0"/>
              <a:t>http://matematika.fkip.unej.ac.id/en/visi-misi/visi-misi-2/</a:t>
            </a:r>
          </a:p>
          <a:p>
            <a:pPr algn="l"/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, dan </a:t>
            </a:r>
            <a:r>
              <a:rPr lang="en-US" dirty="0" err="1"/>
              <a:t>Tujuan</a:t>
            </a:r>
            <a:r>
              <a:rPr lang="en-US" dirty="0"/>
              <a:t> Prodi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Tinggi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dan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Pelita</a:t>
            </a:r>
            <a:r>
              <a:rPr lang="en-US" dirty="0"/>
              <a:t> Nusantara</a:t>
            </a:r>
          </a:p>
          <a:p>
            <a:pPr lvl="0" algn="l"/>
            <a:r>
              <a:rPr lang="en-US" dirty="0" err="1"/>
              <a:t>Maulidi</a:t>
            </a:r>
            <a:r>
              <a:rPr lang="en-US" dirty="0"/>
              <a:t>, A., </a:t>
            </a:r>
            <a:r>
              <a:rPr lang="en-US" dirty="0" err="1"/>
              <a:t>Syamswisna</a:t>
            </a:r>
            <a:r>
              <a:rPr lang="en-US" dirty="0"/>
              <a:t>, </a:t>
            </a:r>
            <a:r>
              <a:rPr lang="en-US" dirty="0" err="1"/>
              <a:t>Daningsih</a:t>
            </a:r>
            <a:r>
              <a:rPr lang="en-US" dirty="0"/>
              <a:t>, E., </a:t>
            </a:r>
            <a:r>
              <a:rPr lang="en-US" dirty="0" err="1"/>
              <a:t>Ariyati</a:t>
            </a:r>
            <a:r>
              <a:rPr lang="en-US" dirty="0"/>
              <a:t>, E., </a:t>
            </a:r>
            <a:r>
              <a:rPr lang="en-US" dirty="0" err="1"/>
              <a:t>Marlina</a:t>
            </a:r>
            <a:r>
              <a:rPr lang="en-US" dirty="0"/>
              <a:t>, R. 2018. </a:t>
            </a:r>
            <a:r>
              <a:rPr lang="en-US" dirty="0" err="1"/>
              <a:t>Pengukuran</a:t>
            </a:r>
            <a:r>
              <a:rPr lang="en-US" dirty="0"/>
              <a:t> Tingkat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Pendidikan </a:t>
            </a:r>
            <a:r>
              <a:rPr lang="en-US" dirty="0" err="1"/>
              <a:t>Biologi</a:t>
            </a:r>
            <a:r>
              <a:rPr lang="en-US" dirty="0"/>
              <a:t> FKIP UNTAN. </a:t>
            </a:r>
            <a:r>
              <a:rPr lang="en-US" i="1" dirty="0"/>
              <a:t>Bio-</a:t>
            </a:r>
            <a:r>
              <a:rPr lang="en-US" i="1" dirty="0" err="1"/>
              <a:t>Pedagogi</a:t>
            </a:r>
            <a:r>
              <a:rPr lang="en-US" i="1" dirty="0"/>
              <a:t>: </a:t>
            </a:r>
            <a:r>
              <a:rPr lang="en-US" i="1" dirty="0" err="1"/>
              <a:t>Jurnal</a:t>
            </a:r>
            <a:r>
              <a:rPr lang="en-US" i="1" dirty="0"/>
              <a:t> </a:t>
            </a:r>
            <a:r>
              <a:rPr lang="en-US" i="1" dirty="0" err="1"/>
              <a:t>Pembelajaran</a:t>
            </a:r>
            <a:r>
              <a:rPr lang="en-US" i="1" dirty="0"/>
              <a:t> </a:t>
            </a:r>
            <a:r>
              <a:rPr lang="en-US" i="1" dirty="0" err="1"/>
              <a:t>Biologi</a:t>
            </a:r>
            <a:r>
              <a:rPr lang="en-US" dirty="0"/>
              <a:t>. Vol 7. No.2. 91-95.</a:t>
            </a:r>
          </a:p>
          <a:p>
            <a:pPr algn="l"/>
            <a:r>
              <a:rPr lang="en-US" dirty="0" err="1"/>
              <a:t>Taswan</a:t>
            </a:r>
            <a:r>
              <a:rPr lang="en-US" dirty="0"/>
              <a:t>.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i="1" dirty="0"/>
              <a:t>Workshop </a:t>
            </a:r>
            <a:r>
              <a:rPr lang="en-US" i="1" dirty="0" err="1"/>
              <a:t>Strategi</a:t>
            </a:r>
            <a:r>
              <a:rPr lang="en-US" i="1" dirty="0"/>
              <a:t> </a:t>
            </a:r>
            <a:r>
              <a:rPr lang="en-US" i="1" dirty="0" err="1"/>
              <a:t>Meraih</a:t>
            </a:r>
            <a:r>
              <a:rPr lang="en-US" i="1" dirty="0"/>
              <a:t> </a:t>
            </a:r>
            <a:r>
              <a:rPr lang="en-US" i="1" dirty="0" err="1"/>
              <a:t>Peringkat</a:t>
            </a:r>
            <a:r>
              <a:rPr lang="en-US" i="1" dirty="0"/>
              <a:t> B </a:t>
            </a:r>
            <a:r>
              <a:rPr lang="en-US" i="1" dirty="0" err="1"/>
              <a:t>bagi</a:t>
            </a:r>
            <a:r>
              <a:rPr lang="en-US" i="1" dirty="0"/>
              <a:t> PTS di </a:t>
            </a:r>
            <a:r>
              <a:rPr lang="en-US" i="1" dirty="0" err="1"/>
              <a:t>Jateng</a:t>
            </a:r>
            <a:endParaRPr lang="en-US" dirty="0"/>
          </a:p>
          <a:p>
            <a:pPr marL="0" lvl="0" indent="0" algn="l">
              <a:buNone/>
            </a:pPr>
            <a:endParaRPr lang="en-US" dirty="0"/>
          </a:p>
        </p:txBody>
      </p:sp>
      <p:pic>
        <p:nvPicPr>
          <p:cNvPr id="7" name="Picture 14" descr="Books Icon | Circle Iconset | Martz90">
            <a:extLst>
              <a:ext uri="{FF2B5EF4-FFF2-40B4-BE49-F238E27FC236}">
                <a16:creationId xmlns:a16="http://schemas.microsoft.com/office/drawing/2014/main" id="{8F098146-176D-4E2D-AB2D-C5D35665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71" y="340419"/>
            <a:ext cx="728613" cy="7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EB79C6-9C67-4D91-A4B3-6909816FC8B8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3F60DBA6-29D9-4AED-B141-03860BA6C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9F8EC8A4-DF82-4AE7-9A61-981C8D03BB43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6462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672A88-F16E-4BBA-9221-84D34E6E9E02}"/>
              </a:ext>
            </a:extLst>
          </p:cNvPr>
          <p:cNvSpPr txBox="1">
            <a:spLocks/>
          </p:cNvSpPr>
          <p:nvPr/>
        </p:nvSpPr>
        <p:spPr>
          <a:xfrm>
            <a:off x="-619969" y="412172"/>
            <a:ext cx="4275740" cy="55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1486503774-award-winner-star-ribbon-medal-prize_81287.png">
            <a:hlinkClick r:id="" action="ppaction://noaction"/>
            <a:extLst>
              <a:ext uri="{FF2B5EF4-FFF2-40B4-BE49-F238E27FC236}">
                <a16:creationId xmlns:a16="http://schemas.microsoft.com/office/drawing/2014/main" id="{3710041F-4148-488D-B45B-454647CFF5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464" y="340418"/>
            <a:ext cx="704281" cy="704281"/>
          </a:xfrm>
          <a:prstGeom prst="rect">
            <a:avLst/>
          </a:prstGeom>
        </p:spPr>
      </p:pic>
      <p:sp>
        <p:nvSpPr>
          <p:cNvPr id="7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B7A4C1-A12D-4802-87A1-AFFC6E78FF25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220324FC-DF22-4B67-9CEB-720631E49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9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43ECCE20-BDCF-4A54-93AA-1B577C855ECC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298D64-1B3C-4572-B7E4-ED99476811E7}"/>
              </a:ext>
            </a:extLst>
          </p:cNvPr>
          <p:cNvSpPr txBox="1">
            <a:spLocks/>
          </p:cNvSpPr>
          <p:nvPr/>
        </p:nvSpPr>
        <p:spPr>
          <a:xfrm>
            <a:off x="2434130" y="1502814"/>
            <a:ext cx="6566315" cy="29013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Dosen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di Program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Studi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Teknik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Konstruksi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Perkapalan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Universitas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Jember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Lulusan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Prodi S1 Pendidikan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Biologi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Universitas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Jember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2012, Pra-S2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Fisika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di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Institut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Teknologi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Sepuluh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Nopember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(ITS)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2014 dan S2 Teknik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Kelautan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Bidang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Keahlian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Teknik dan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Manajemen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Pantai di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Institut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Teknologi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Sepuluh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Nopember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(ITS)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2016.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Pernah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mengajar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di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Universitas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Abdurachman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Saleh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Situbondo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2018 di Prodi Teknik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Kelautan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Saat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ini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sedang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menempuh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kegiatan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Latsar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CPNS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Kemdikbud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Angkatan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44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dengan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Power Point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Interaktif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ini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sebagai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produk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dari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kegiatan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aktualisasi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cs typeface="Comic Sans MS" panose="030F0702030302020204" pitchFamily="66" charset="0"/>
              </a:rPr>
              <a:t>Latsar</a:t>
            </a:r>
            <a:r>
              <a:rPr lang="en-US" sz="1700" dirty="0">
                <a:latin typeface="Arial Narrow" panose="020B0606020202030204" pitchFamily="34" charset="0"/>
                <a:cs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BE8E-3719-45CC-9100-508E9F16AE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b="13086"/>
          <a:stretch/>
        </p:blipFill>
        <p:spPr>
          <a:xfrm>
            <a:off x="484870" y="1502815"/>
            <a:ext cx="1491145" cy="1679755"/>
          </a:xfrm>
          <a:prstGeom prst="rect">
            <a:avLst/>
          </a:prstGeom>
        </p:spPr>
      </p:pic>
      <p:sp>
        <p:nvSpPr>
          <p:cNvPr id="11" name="Rectangles 5">
            <a:extLst>
              <a:ext uri="{FF2B5EF4-FFF2-40B4-BE49-F238E27FC236}">
                <a16:creationId xmlns:a16="http://schemas.microsoft.com/office/drawing/2014/main" id="{EF43ED87-9593-456A-9E4C-7CAB2AD24DD1}"/>
              </a:ext>
            </a:extLst>
          </p:cNvPr>
          <p:cNvSpPr/>
          <p:nvPr/>
        </p:nvSpPr>
        <p:spPr>
          <a:xfrm>
            <a:off x="-260835" y="3040803"/>
            <a:ext cx="300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Wazirotus</a:t>
            </a:r>
            <a:r>
              <a:rPr lang="en-US" sz="12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Sakinah</a:t>
            </a:r>
            <a:r>
              <a:rPr lang="en-US" sz="12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S.Pd</a:t>
            </a:r>
            <a:r>
              <a:rPr lang="en-US" sz="12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., M.T.</a:t>
            </a:r>
          </a:p>
        </p:txBody>
      </p:sp>
      <p:sp>
        <p:nvSpPr>
          <p:cNvPr id="12" name="Rectangles 6">
            <a:extLst>
              <a:ext uri="{FF2B5EF4-FFF2-40B4-BE49-F238E27FC236}">
                <a16:creationId xmlns:a16="http://schemas.microsoft.com/office/drawing/2014/main" id="{915D7A98-DADE-4CAD-86C3-3DC9B2DE9EDC}"/>
              </a:ext>
            </a:extLst>
          </p:cNvPr>
          <p:cNvSpPr/>
          <p:nvPr/>
        </p:nvSpPr>
        <p:spPr>
          <a:xfrm>
            <a:off x="0" y="3529572"/>
            <a:ext cx="2281425" cy="8746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u="sng" dirty="0">
                <a:solidFill>
                  <a:schemeClr val="tx1"/>
                </a:solidFill>
              </a:rPr>
              <a:t>e-mail: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Wazirotus.sakinah@unej.ac.id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Wazirotus.sakinah</a:t>
            </a:r>
            <a:r>
              <a:rPr lang="en-US" sz="1200" dirty="0">
                <a:solidFill>
                  <a:schemeClr val="tx1"/>
                </a:solidFill>
              </a:rPr>
              <a:t> @gmail.com</a:t>
            </a:r>
          </a:p>
        </p:txBody>
      </p:sp>
    </p:spTree>
    <p:extLst>
      <p:ext uri="{BB962C8B-B14F-4D97-AF65-F5344CB8AC3E}">
        <p14:creationId xmlns:p14="http://schemas.microsoft.com/office/powerpoint/2010/main" val="174095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0F4C91-117E-43A0-A32C-0F703A63C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6590" y="2419045"/>
            <a:ext cx="916230" cy="916230"/>
          </a:xfrm>
        </p:spPr>
      </p:pic>
      <p:sp>
        <p:nvSpPr>
          <p:cNvPr id="10" name="Rectangles 4">
            <a:extLst>
              <a:ext uri="{FF2B5EF4-FFF2-40B4-BE49-F238E27FC236}">
                <a16:creationId xmlns:a16="http://schemas.microsoft.com/office/drawing/2014/main" id="{808C3CF1-E48B-498F-85F1-C90B68FBDBAF}"/>
              </a:ext>
            </a:extLst>
          </p:cNvPr>
          <p:cNvSpPr/>
          <p:nvPr/>
        </p:nvSpPr>
        <p:spPr>
          <a:xfrm>
            <a:off x="3882377" y="3068575"/>
            <a:ext cx="168465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Menu Utama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F643D07-B804-4592-83DD-8894A136F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1044700"/>
            <a:ext cx="751406" cy="751406"/>
          </a:xfrm>
          <a:prstGeom prst="rect">
            <a:avLst/>
          </a:prstGeom>
        </p:spPr>
      </p:pic>
      <p:sp>
        <p:nvSpPr>
          <p:cNvPr id="13" name="Rectangles 16">
            <a:extLst>
              <a:ext uri="{FF2B5EF4-FFF2-40B4-BE49-F238E27FC236}">
                <a16:creationId xmlns:a16="http://schemas.microsoft.com/office/drawing/2014/main" id="{AC849896-6155-4B4F-A69D-E6A446B83B1A}"/>
              </a:ext>
            </a:extLst>
          </p:cNvPr>
          <p:cNvSpPr/>
          <p:nvPr/>
        </p:nvSpPr>
        <p:spPr>
          <a:xfrm>
            <a:off x="3808475" y="1655520"/>
            <a:ext cx="168465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Petunjuk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Penggunaan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1486503764-browser-interface-ui-design-layout-website_81271.png">
            <a:hlinkClick r:id="rId7" action="ppaction://hlinksldjump"/>
            <a:extLst>
              <a:ext uri="{FF2B5EF4-FFF2-40B4-BE49-F238E27FC236}">
                <a16:creationId xmlns:a16="http://schemas.microsoft.com/office/drawing/2014/main" id="{89BAD158-63D3-4F26-A590-25007D0658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5689" y="1499916"/>
            <a:ext cx="592380" cy="592380"/>
          </a:xfrm>
          <a:prstGeom prst="rect">
            <a:avLst/>
          </a:prstGeom>
        </p:spPr>
      </p:pic>
      <p:sp>
        <p:nvSpPr>
          <p:cNvPr id="15" name="Rectangles 11">
            <a:extLst>
              <a:ext uri="{FF2B5EF4-FFF2-40B4-BE49-F238E27FC236}">
                <a16:creationId xmlns:a16="http://schemas.microsoft.com/office/drawing/2014/main" id="{0A0E9F61-8B69-4C6E-B3DE-D2DAE378EE1C}"/>
              </a:ext>
            </a:extLst>
          </p:cNvPr>
          <p:cNvSpPr/>
          <p:nvPr/>
        </p:nvSpPr>
        <p:spPr>
          <a:xfrm>
            <a:off x="5531839" y="2250535"/>
            <a:ext cx="1330736" cy="15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Visi</a:t>
            </a:r>
            <a:r>
              <a:rPr lang="en-US" sz="1600" b="1" dirty="0">
                <a:solidFill>
                  <a:schemeClr val="tx1"/>
                </a:solidFill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</a:rPr>
              <a:t>Misi</a:t>
            </a:r>
            <a:r>
              <a:rPr lang="en-US" sz="1600" b="1" dirty="0">
                <a:solidFill>
                  <a:schemeClr val="tx1"/>
                </a:solidFill>
              </a:rPr>
              <a:t> Prodi TKP</a:t>
            </a:r>
          </a:p>
        </p:txBody>
      </p:sp>
      <p:pic>
        <p:nvPicPr>
          <p:cNvPr id="16" name="Picture 15" descr="1486503746-book-learning-bookmark-ribbon-education-mark-school_81290">
            <a:hlinkClick r:id="rId9" action="ppaction://hlinksldjump"/>
            <a:extLst>
              <a:ext uri="{FF2B5EF4-FFF2-40B4-BE49-F238E27FC236}">
                <a16:creationId xmlns:a16="http://schemas.microsoft.com/office/drawing/2014/main" id="{E9BAE5D3-EBE5-4997-AFF5-A56346BF3C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4504" y="2571750"/>
            <a:ext cx="592380" cy="592380"/>
          </a:xfrm>
          <a:prstGeom prst="rect">
            <a:avLst/>
          </a:prstGeom>
        </p:spPr>
      </p:pic>
      <p:sp>
        <p:nvSpPr>
          <p:cNvPr id="17" name="Rectangles 11">
            <a:extLst>
              <a:ext uri="{FF2B5EF4-FFF2-40B4-BE49-F238E27FC236}">
                <a16:creationId xmlns:a16="http://schemas.microsoft.com/office/drawing/2014/main" id="{29F715A9-E60D-4248-9774-59A6D3CE437E}"/>
              </a:ext>
            </a:extLst>
          </p:cNvPr>
          <p:cNvSpPr/>
          <p:nvPr/>
        </p:nvSpPr>
        <p:spPr>
          <a:xfrm>
            <a:off x="6161099" y="3214977"/>
            <a:ext cx="2075821" cy="31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Seberapa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penting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visi</a:t>
            </a:r>
            <a:r>
              <a:rPr lang="en-US" sz="1600" b="1" dirty="0">
                <a:solidFill>
                  <a:schemeClr val="tx1"/>
                </a:solidFill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</a:rPr>
              <a:t>misi</a:t>
            </a:r>
            <a:r>
              <a:rPr lang="en-US" sz="1600" b="1" dirty="0">
                <a:solidFill>
                  <a:schemeClr val="tx1"/>
                </a:solidFill>
              </a:rPr>
              <a:t> Prodi?</a:t>
            </a:r>
          </a:p>
        </p:txBody>
      </p:sp>
      <p:pic>
        <p:nvPicPr>
          <p:cNvPr id="2058" name="Picture 10" descr="File:Circle-icons-gear.svg - Wikimedia Commons">
            <a:hlinkClick r:id="rId11" action="ppaction://hlinksldjump"/>
            <a:extLst>
              <a:ext uri="{FF2B5EF4-FFF2-40B4-BE49-F238E27FC236}">
                <a16:creationId xmlns:a16="http://schemas.microsoft.com/office/drawing/2014/main" id="{FE1519C5-E740-4070-8DA4-E295AFC7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09" y="3640685"/>
            <a:ext cx="592380" cy="5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s 11">
            <a:extLst>
              <a:ext uri="{FF2B5EF4-FFF2-40B4-BE49-F238E27FC236}">
                <a16:creationId xmlns:a16="http://schemas.microsoft.com/office/drawing/2014/main" id="{9864CE04-7D29-4D61-8D94-78A0B0C0551C}"/>
              </a:ext>
            </a:extLst>
          </p:cNvPr>
          <p:cNvSpPr/>
          <p:nvPr/>
        </p:nvSpPr>
        <p:spPr>
          <a:xfrm>
            <a:off x="5329198" y="4244996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Contoh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Implementasi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4" name="Picture 23" descr="1486503774-award-winner-star-ribbon-medal-prize_81287.png">
            <a:hlinkClick r:id="rId13" action="ppaction://hlinksldjump"/>
            <a:extLst>
              <a:ext uri="{FF2B5EF4-FFF2-40B4-BE49-F238E27FC236}">
                <a16:creationId xmlns:a16="http://schemas.microsoft.com/office/drawing/2014/main" id="{B7F0D5FA-FA6E-4AEB-90BE-6234CA289BA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4830" y="3940236"/>
            <a:ext cx="631090" cy="631090"/>
          </a:xfrm>
          <a:prstGeom prst="rect">
            <a:avLst/>
          </a:prstGeom>
        </p:spPr>
      </p:pic>
      <p:sp>
        <p:nvSpPr>
          <p:cNvPr id="25" name="Rectangles 11">
            <a:extLst>
              <a:ext uri="{FF2B5EF4-FFF2-40B4-BE49-F238E27FC236}">
                <a16:creationId xmlns:a16="http://schemas.microsoft.com/office/drawing/2014/main" id="{50904CB7-2344-4270-9C52-CD5565BB965F}"/>
              </a:ext>
            </a:extLst>
          </p:cNvPr>
          <p:cNvSpPr/>
          <p:nvPr/>
        </p:nvSpPr>
        <p:spPr>
          <a:xfrm>
            <a:off x="4005226" y="4670910"/>
            <a:ext cx="1330299" cy="318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Biografi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Pengembang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157D766-E6DC-4583-8271-2DB5958D65AF}"/>
              </a:ext>
            </a:extLst>
          </p:cNvPr>
          <p:cNvSpPr/>
          <p:nvPr/>
        </p:nvSpPr>
        <p:spPr>
          <a:xfrm>
            <a:off x="8084215" y="4338998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11">
            <a:extLst>
              <a:ext uri="{FF2B5EF4-FFF2-40B4-BE49-F238E27FC236}">
                <a16:creationId xmlns:a16="http://schemas.microsoft.com/office/drawing/2014/main" id="{E9FDD238-32E1-438B-8D4B-B5FA24BBC4E7}"/>
              </a:ext>
            </a:extLst>
          </p:cNvPr>
          <p:cNvSpPr/>
          <p:nvPr/>
        </p:nvSpPr>
        <p:spPr>
          <a:xfrm>
            <a:off x="2652576" y="4377879"/>
            <a:ext cx="1003194" cy="276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Sumber</a:t>
            </a:r>
            <a:r>
              <a:rPr lang="en-US" sz="1600" b="1" dirty="0">
                <a:solidFill>
                  <a:schemeClr val="tx1"/>
                </a:solidFill>
              </a:rPr>
              <a:t>/ </a:t>
            </a:r>
            <a:r>
              <a:rPr lang="en-US" sz="1600" b="1" dirty="0" err="1">
                <a:solidFill>
                  <a:schemeClr val="tx1"/>
                </a:solidFill>
              </a:rPr>
              <a:t>Referensi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062" name="Picture 14" descr="Books Icon | Circle Iconset | Martz90">
            <a:hlinkClick r:id="rId15" action="ppaction://hlinksldjump"/>
            <a:extLst>
              <a:ext uri="{FF2B5EF4-FFF2-40B4-BE49-F238E27FC236}">
                <a16:creationId xmlns:a16="http://schemas.microsoft.com/office/drawing/2014/main" id="{0DF7057E-8F53-4D1E-85C0-C3B99B11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47" y="3640685"/>
            <a:ext cx="631090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Circle-icons-check.svg - Wikimedia Commons">
            <a:hlinkClick r:id="rId17" action="ppaction://hlinksldjump"/>
            <a:extLst>
              <a:ext uri="{FF2B5EF4-FFF2-40B4-BE49-F238E27FC236}">
                <a16:creationId xmlns:a16="http://schemas.microsoft.com/office/drawing/2014/main" id="{EB2B02AB-C306-4908-A93B-7B6E6574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92" y="2623219"/>
            <a:ext cx="659688" cy="6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s 11">
            <a:extLst>
              <a:ext uri="{FF2B5EF4-FFF2-40B4-BE49-F238E27FC236}">
                <a16:creationId xmlns:a16="http://schemas.microsoft.com/office/drawing/2014/main" id="{047D4FDA-45DE-4607-BAB8-D7C14E6A66DA}"/>
              </a:ext>
            </a:extLst>
          </p:cNvPr>
          <p:cNvSpPr/>
          <p:nvPr/>
        </p:nvSpPr>
        <p:spPr>
          <a:xfrm>
            <a:off x="1526492" y="3122311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Kuesioner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AutoShape 20" descr="Quiz - Free education icons">
            <a:extLst>
              <a:ext uri="{FF2B5EF4-FFF2-40B4-BE49-F238E27FC236}">
                <a16:creationId xmlns:a16="http://schemas.microsoft.com/office/drawing/2014/main" id="{76163044-AF5F-46CA-8E2E-BA9547BB6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Quiz Exam Icon - Free vector graphic on Pixabay">
            <a:hlinkClick r:id="rId19" action="ppaction://hlinksldjump"/>
            <a:extLst>
              <a:ext uri="{FF2B5EF4-FFF2-40B4-BE49-F238E27FC236}">
                <a16:creationId xmlns:a16="http://schemas.microsoft.com/office/drawing/2014/main" id="{AC22F512-2758-4A8C-A790-4B05323B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2" y="1502815"/>
            <a:ext cx="659688" cy="6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s 15">
            <a:extLst>
              <a:ext uri="{FF2B5EF4-FFF2-40B4-BE49-F238E27FC236}">
                <a16:creationId xmlns:a16="http://schemas.microsoft.com/office/drawing/2014/main" id="{19AD65C7-165E-4C7A-B7BD-3FAE5DDC4853}"/>
              </a:ext>
            </a:extLst>
          </p:cNvPr>
          <p:cNvSpPr/>
          <p:nvPr/>
        </p:nvSpPr>
        <p:spPr>
          <a:xfrm>
            <a:off x="2361310" y="2068362"/>
            <a:ext cx="1447165" cy="376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Kuis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Interaktif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120005"/>
            <a:ext cx="6260906" cy="5726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33D55-36DC-495A-A92C-B3D1DAF4F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5" y="-125761"/>
            <a:ext cx="1059785" cy="10597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882861-EE22-42F6-BDC2-DC83A5C39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3266" y="880354"/>
            <a:ext cx="6267450" cy="490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		 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Menu Utama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slide </a:t>
            </a:r>
            <a:r>
              <a:rPr lang="en-US" sz="1800" dirty="0" err="1"/>
              <a:t>selanjutnya</a:t>
            </a:r>
            <a:endParaRPr lang="en-US" sz="18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slide </a:t>
            </a:r>
            <a:r>
              <a:rPr lang="en-US" sz="1800" dirty="0" err="1"/>
              <a:t>sebelumnya</a:t>
            </a:r>
            <a:endParaRPr lang="en-US" sz="18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halaman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menu </a:t>
            </a:r>
            <a:r>
              <a:rPr lang="en-US" sz="1800" dirty="0" err="1"/>
              <a:t>visi</a:t>
            </a:r>
            <a:r>
              <a:rPr lang="en-US" sz="1800" dirty="0"/>
              <a:t> dan </a:t>
            </a:r>
            <a:r>
              <a:rPr lang="en-US" sz="1800" dirty="0" err="1"/>
              <a:t>misi</a:t>
            </a:r>
            <a:r>
              <a:rPr lang="en-US" sz="1800" dirty="0"/>
              <a:t>                  		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		 </a:t>
            </a:r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endParaRPr lang="en-US" sz="1800" dirty="0"/>
          </a:p>
        </p:txBody>
      </p:sp>
      <p:pic>
        <p:nvPicPr>
          <p:cNvPr id="8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5CD42D75-DAF1-4608-8EF2-31FF44D88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0326" y="586585"/>
            <a:ext cx="812839" cy="812839"/>
          </a:xfrm>
          <a:prstGeom prst="rect">
            <a:avLst/>
          </a:prstGeom>
        </p:spPr>
      </p:pic>
      <p:sp>
        <p:nvSpPr>
          <p:cNvPr id="9" name="Action Button: Forward or Nex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CD5254-F5A3-4823-B52E-5692A1BE5476}"/>
              </a:ext>
            </a:extLst>
          </p:cNvPr>
          <p:cNvSpPr/>
          <p:nvPr/>
        </p:nvSpPr>
        <p:spPr>
          <a:xfrm>
            <a:off x="3972345" y="1448934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AD14F4-4867-4138-8E71-C1DFD0C54C35}"/>
              </a:ext>
            </a:extLst>
          </p:cNvPr>
          <p:cNvSpPr/>
          <p:nvPr/>
        </p:nvSpPr>
        <p:spPr>
          <a:xfrm>
            <a:off x="3972345" y="2006359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D209D1A-BD67-4257-A3F8-4736F417B914}"/>
              </a:ext>
            </a:extLst>
          </p:cNvPr>
          <p:cNvSpPr/>
          <p:nvPr/>
        </p:nvSpPr>
        <p:spPr>
          <a:xfrm>
            <a:off x="3899451" y="2442626"/>
            <a:ext cx="667622" cy="4744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9">
            <a:extLst>
              <a:ext uri="{FF2B5EF4-FFF2-40B4-BE49-F238E27FC236}">
                <a16:creationId xmlns:a16="http://schemas.microsoft.com/office/drawing/2014/main" id="{113C81A0-FF80-4E7A-A182-04981CE7C1C4}"/>
              </a:ext>
            </a:extLst>
          </p:cNvPr>
          <p:cNvSpPr/>
          <p:nvPr/>
        </p:nvSpPr>
        <p:spPr>
          <a:xfrm>
            <a:off x="4028928" y="3030192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3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FBDD75-67AB-4409-BC51-5E6F1FE72605}"/>
              </a:ext>
            </a:extLst>
          </p:cNvPr>
          <p:cNvSpPr/>
          <p:nvPr/>
        </p:nvSpPr>
        <p:spPr>
          <a:xfrm>
            <a:off x="8258375" y="4387813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3B24CE59-7FE6-482E-906A-512A0FFF5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1425" y="4308295"/>
            <a:ext cx="812839" cy="812839"/>
          </a:xfrm>
          <a:prstGeom prst="rect">
            <a:avLst/>
          </a:prstGeom>
        </p:spPr>
      </p:pic>
      <p:pic>
        <p:nvPicPr>
          <p:cNvPr id="15" name="Content Placeholder 21">
            <a:extLst>
              <a:ext uri="{FF2B5EF4-FFF2-40B4-BE49-F238E27FC236}">
                <a16:creationId xmlns:a16="http://schemas.microsoft.com/office/drawing/2014/main" id="{6D173732-98D5-4B3F-AB54-3E54898E6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1180" y="4341349"/>
            <a:ext cx="640298" cy="6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rofessor Icon #254952 - Free Icons Library">
            <a:hlinkClick r:id="rId8" action="ppaction://hlinksldjump"/>
            <a:extLst>
              <a:ext uri="{FF2B5EF4-FFF2-40B4-BE49-F238E27FC236}">
                <a16:creationId xmlns:a16="http://schemas.microsoft.com/office/drawing/2014/main" id="{65F1E567-B076-4300-BEC2-C4A59DA0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8" y="3635538"/>
            <a:ext cx="627608" cy="6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25380" y="270771"/>
            <a:ext cx="5805725" cy="9070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Visi</a:t>
            </a:r>
            <a:r>
              <a:rPr lang="en-US" sz="2400" dirty="0"/>
              <a:t> dan </a:t>
            </a:r>
            <a:r>
              <a:rPr lang="en-US" sz="2400" dirty="0" err="1"/>
              <a:t>Misi</a:t>
            </a:r>
            <a:r>
              <a:rPr lang="en-US" sz="2400" dirty="0"/>
              <a:t> Prodi    </a:t>
            </a:r>
            <a:br>
              <a:rPr lang="en-US" sz="2400" dirty="0"/>
            </a:br>
            <a:r>
              <a:rPr lang="en-US" sz="2400" dirty="0"/>
              <a:t>Teknik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Perkapalan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219591" y="1893397"/>
            <a:ext cx="4040188" cy="479822"/>
          </a:xfrm>
        </p:spPr>
        <p:txBody>
          <a:bodyPr/>
          <a:lstStyle/>
          <a:p>
            <a:r>
              <a:rPr lang="en-US" dirty="0" err="1"/>
              <a:t>Visi</a:t>
            </a:r>
            <a:endParaRPr lang="en-US" dirty="0"/>
          </a:p>
        </p:txBody>
      </p:sp>
      <p:pic>
        <p:nvPicPr>
          <p:cNvPr id="9" name="Picture 8" descr="1486503764-browser-interface-ui-design-layout-website_81271.png">
            <a:hlinkClick r:id="rId3" action="ppaction://hlinksldjump"/>
            <a:extLst>
              <a:ext uri="{FF2B5EF4-FFF2-40B4-BE49-F238E27FC236}">
                <a16:creationId xmlns:a16="http://schemas.microsoft.com/office/drawing/2014/main" id="{35CCE8A4-7D26-4F49-AD1A-4E053A8C7D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172" y="171448"/>
            <a:ext cx="1105656" cy="1105656"/>
          </a:xfrm>
          <a:prstGeom prst="rect">
            <a:avLst/>
          </a:prstGeom>
        </p:spPr>
      </p:pic>
      <p:pic>
        <p:nvPicPr>
          <p:cNvPr id="12" name="Picture 11" descr="1486503764-browser-interface-ui-design-layout-website_81271.png">
            <a:hlinkClick r:id="rId3" action="ppaction://hlinksldjump"/>
            <a:extLst>
              <a:ext uri="{FF2B5EF4-FFF2-40B4-BE49-F238E27FC236}">
                <a16:creationId xmlns:a16="http://schemas.microsoft.com/office/drawing/2014/main" id="{FD82B8A9-D2CC-4F19-8F9E-8BD7B10F4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4251" y="1277104"/>
            <a:ext cx="692504" cy="6925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D35CB8-D63B-45E5-B58A-5590E358F792}"/>
              </a:ext>
            </a:extLst>
          </p:cNvPr>
          <p:cNvSpPr txBox="1"/>
          <p:nvPr/>
        </p:nvSpPr>
        <p:spPr>
          <a:xfrm>
            <a:off x="851869" y="2427115"/>
            <a:ext cx="805695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unggul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membekali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didiknya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akademis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lulusannya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profesi-profesi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perkapalan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on Button: Forward or Next 4">
            <a:hlinkClick r:id="rId5" action="ppaction://hlinksldjump"/>
            <a:extLst>
              <a:ext uri="{FF2B5EF4-FFF2-40B4-BE49-F238E27FC236}">
                <a16:creationId xmlns:a16="http://schemas.microsoft.com/office/drawing/2014/main" id="{03F45F7D-B1D7-4C87-9635-98DAC1D8D40B}"/>
              </a:ext>
            </a:extLst>
          </p:cNvPr>
          <p:cNvSpPr/>
          <p:nvPr/>
        </p:nvSpPr>
        <p:spPr>
          <a:xfrm>
            <a:off x="143555" y="4717841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A80460-0FC1-44AC-8B40-EBA6988CA752}"/>
              </a:ext>
            </a:extLst>
          </p:cNvPr>
          <p:cNvSpPr/>
          <p:nvPr/>
        </p:nvSpPr>
        <p:spPr>
          <a:xfrm>
            <a:off x="8258375" y="4387813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D82E-D72C-4489-831F-BE96C93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3BAA51-3717-4B4C-BFFC-1DBD37F59FB4}"/>
              </a:ext>
            </a:extLst>
          </p:cNvPr>
          <p:cNvSpPr txBox="1">
            <a:spLocks/>
          </p:cNvSpPr>
          <p:nvPr/>
        </p:nvSpPr>
        <p:spPr>
          <a:xfrm>
            <a:off x="-925380" y="1285425"/>
            <a:ext cx="4041775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Misi</a:t>
            </a:r>
            <a:endParaRPr lang="en-US" dirty="0"/>
          </a:p>
        </p:txBody>
      </p:sp>
      <p:pic>
        <p:nvPicPr>
          <p:cNvPr id="8" name="Picture 7" descr="1486503764-browser-interface-ui-design-layout-website_81271.png">
            <a:hlinkClick r:id="rId3" action="ppaction://hlinksldjump"/>
            <a:extLst>
              <a:ext uri="{FF2B5EF4-FFF2-40B4-BE49-F238E27FC236}">
                <a16:creationId xmlns:a16="http://schemas.microsoft.com/office/drawing/2014/main" id="{752E0013-C2F1-417E-8F55-3155019DD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03" y="1237313"/>
            <a:ext cx="692504" cy="692504"/>
          </a:xfrm>
          <a:prstGeom prst="rect">
            <a:avLst/>
          </a:prstGeom>
        </p:spPr>
      </p:pic>
      <p:sp>
        <p:nvSpPr>
          <p:cNvPr id="9" name="Action Button: Back or Previous 6">
            <a:hlinkClick r:id="rId5" action="ppaction://hlinksldjump"/>
            <a:extLst>
              <a:ext uri="{FF2B5EF4-FFF2-40B4-BE49-F238E27FC236}">
                <a16:creationId xmlns:a16="http://schemas.microsoft.com/office/drawing/2014/main" id="{782DE9DB-C242-4093-A673-A1820CE4C2CA}"/>
              </a:ext>
            </a:extLst>
          </p:cNvPr>
          <p:cNvSpPr/>
          <p:nvPr/>
        </p:nvSpPr>
        <p:spPr>
          <a:xfrm>
            <a:off x="110604" y="4730628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4F5311-7C12-4EC2-91D6-FF277DB1E819}"/>
              </a:ext>
            </a:extLst>
          </p:cNvPr>
          <p:cNvSpPr txBox="1">
            <a:spLocks/>
          </p:cNvSpPr>
          <p:nvPr/>
        </p:nvSpPr>
        <p:spPr>
          <a:xfrm>
            <a:off x="-925380" y="270771"/>
            <a:ext cx="5805725" cy="907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Visi dan Misi Prodi    </a:t>
            </a:r>
            <a:br>
              <a:rPr lang="en-US" sz="2400"/>
            </a:br>
            <a:r>
              <a:rPr lang="en-US" sz="2400"/>
              <a:t>Teknik Konstruksi Perkapalan</a:t>
            </a:r>
            <a:endParaRPr lang="en-US" sz="2400" dirty="0"/>
          </a:p>
        </p:txBody>
      </p:sp>
      <p:pic>
        <p:nvPicPr>
          <p:cNvPr id="11" name="Picture 10" descr="1486503764-browser-interface-ui-design-layout-website_81271.png">
            <a:hlinkClick r:id="rId3" action="ppaction://hlinksldjump"/>
            <a:extLst>
              <a:ext uri="{FF2B5EF4-FFF2-40B4-BE49-F238E27FC236}">
                <a16:creationId xmlns:a16="http://schemas.microsoft.com/office/drawing/2014/main" id="{F3918628-33BB-4C12-B1AC-DF301A91A4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172" y="171448"/>
            <a:ext cx="1105656" cy="11056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14720C-44A7-4AC7-9F82-F714927EB6E0}"/>
              </a:ext>
            </a:extLst>
          </p:cNvPr>
          <p:cNvSpPr txBox="1"/>
          <p:nvPr/>
        </p:nvSpPr>
        <p:spPr>
          <a:xfrm>
            <a:off x="702007" y="1815337"/>
            <a:ext cx="823856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technopreneurship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akuntabel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sejalan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perkapalan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stakeholders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Mengoptimalkan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kapabilitas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membekali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didiknya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pelatihan-pelatihan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lulusannya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negeri;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proses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tridarma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continuous quality improvement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FDCF242-5B63-4A0E-864A-FE25271704ED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8">
            <a:hlinkClick r:id="rId6" action="ppaction://hlinksldjump"/>
            <a:extLst>
              <a:ext uri="{FF2B5EF4-FFF2-40B4-BE49-F238E27FC236}">
                <a16:creationId xmlns:a16="http://schemas.microsoft.com/office/drawing/2014/main" id="{1BBF25EB-2380-43CF-A410-41603AB41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4867" y="4466309"/>
            <a:ext cx="812839" cy="8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AD3-1906-4EDE-B4C5-552E6D50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232"/>
            <a:ext cx="4489154" cy="763525"/>
          </a:xfrm>
          <a:solidFill>
            <a:srgbClr val="FAEC98"/>
          </a:solidFill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Visi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Misi</a:t>
            </a:r>
            <a:r>
              <a:rPr lang="en-US" sz="2400" dirty="0">
                <a:solidFill>
                  <a:schemeClr val="tx1"/>
                </a:solidFill>
              </a:rPr>
              <a:t> Prodi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7B07E-7A38-4CE5-91AD-3B90597A4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483" y="1985575"/>
            <a:ext cx="4040188" cy="264769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kesuksesan</a:t>
            </a:r>
            <a:r>
              <a:rPr lang="en-US" dirty="0"/>
              <a:t> Prodi</a:t>
            </a:r>
          </a:p>
          <a:p>
            <a:pPr algn="l"/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dan </a:t>
            </a:r>
            <a:r>
              <a:rPr lang="en-US" dirty="0" err="1"/>
              <a:t>komitmen</a:t>
            </a:r>
            <a:r>
              <a:rPr lang="en-US" dirty="0"/>
              <a:t> civitas </a:t>
            </a:r>
            <a:r>
              <a:rPr lang="en-US" dirty="0" err="1"/>
              <a:t>akademikanya</a:t>
            </a:r>
            <a:endParaRPr lang="en-US" dirty="0"/>
          </a:p>
          <a:p>
            <a:pPr algn="l"/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civitas </a:t>
            </a:r>
            <a:r>
              <a:rPr lang="en-US" dirty="0" err="1"/>
              <a:t>akademika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466FE-59D2-4E58-8AD6-1CD9B1472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47398"/>
            <a:ext cx="4041775" cy="26858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Prodi</a:t>
            </a:r>
          </a:p>
          <a:p>
            <a:pPr algn="l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Prodi</a:t>
            </a:r>
          </a:p>
          <a:p>
            <a:pPr algn="l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civitas </a:t>
            </a:r>
            <a:r>
              <a:rPr lang="en-US" dirty="0" err="1"/>
              <a:t>akademika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salah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melangkah</a:t>
            </a:r>
            <a:endParaRPr lang="en-US" dirty="0"/>
          </a:p>
        </p:txBody>
      </p:sp>
      <p:pic>
        <p:nvPicPr>
          <p:cNvPr id="7" name="Picture 6" descr="1486503746-book-learning-bookmark-ribbon-education-mark-school_81290">
            <a:hlinkClick r:id="rId3" action="ppaction://hlinksldjump"/>
            <a:extLst>
              <a:ext uri="{FF2B5EF4-FFF2-40B4-BE49-F238E27FC236}">
                <a16:creationId xmlns:a16="http://schemas.microsoft.com/office/drawing/2014/main" id="{A79D9CD2-65E0-480B-BFD1-A122EA2DF1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180" y="472056"/>
            <a:ext cx="839878" cy="839878"/>
          </a:xfrm>
          <a:prstGeom prst="rect">
            <a:avLst/>
          </a:prstGeom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E5EA9CB-4F2F-4A67-8ABB-3AB48526BC22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5" action="ppaction://hlinksldjump"/>
            <a:extLst>
              <a:ext uri="{FF2B5EF4-FFF2-40B4-BE49-F238E27FC236}">
                <a16:creationId xmlns:a16="http://schemas.microsoft.com/office/drawing/2014/main" id="{266AA059-7489-48C4-A26B-F37C55AA2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E021FE-A1EA-4714-8CD6-5CB8B255EF90}"/>
              </a:ext>
            </a:extLst>
          </p:cNvPr>
          <p:cNvSpPr/>
          <p:nvPr/>
        </p:nvSpPr>
        <p:spPr>
          <a:xfrm>
            <a:off x="2158828" y="1445000"/>
            <a:ext cx="5284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landasan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Prodi</a:t>
            </a:r>
          </a:p>
        </p:txBody>
      </p:sp>
    </p:spTree>
    <p:extLst>
      <p:ext uri="{BB962C8B-B14F-4D97-AF65-F5344CB8AC3E}">
        <p14:creationId xmlns:p14="http://schemas.microsoft.com/office/powerpoint/2010/main" val="377287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F9C8-1322-424F-B370-5EF298C4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234" y="456398"/>
            <a:ext cx="4882939" cy="5923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1A05A-11CD-4A5B-92D1-A3E79FD8A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C29AD-5954-4C78-BC9B-358029B75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7" name="Picture 10" descr="File:Circle-icons-gear.svg - Wikimedia Commons">
            <a:extLst>
              <a:ext uri="{FF2B5EF4-FFF2-40B4-BE49-F238E27FC236}">
                <a16:creationId xmlns:a16="http://schemas.microsoft.com/office/drawing/2014/main" id="{46E00E8E-991C-4755-926A-A4B59C30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1" y="281175"/>
            <a:ext cx="869738" cy="8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5D0BBB-6071-4761-81AF-08554624ECAC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C8255BB4-015D-454A-AEA3-0D0C64063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53A82A86-AFA6-4974-8867-927FB274E38A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pic>
        <p:nvPicPr>
          <p:cNvPr id="22" name="Content Placeholder 21">
            <a:hlinkClick r:id="rId8" action="ppaction://hlinksldjump"/>
            <a:extLst>
              <a:ext uri="{FF2B5EF4-FFF2-40B4-BE49-F238E27FC236}">
                <a16:creationId xmlns:a16="http://schemas.microsoft.com/office/drawing/2014/main" id="{E72A4183-88DA-4D3B-9EE6-DCC12F1FC7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59" y="226324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essor Icon #254952 - Free Icons Library">
            <a:hlinkClick r:id="rId10" action="ppaction://hlinksldjump"/>
            <a:extLst>
              <a:ext uri="{FF2B5EF4-FFF2-40B4-BE49-F238E27FC236}">
                <a16:creationId xmlns:a16="http://schemas.microsoft.com/office/drawing/2014/main" id="{5419AEAF-AD0C-4E45-AB4F-8862D592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2263244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D42E-C323-4905-B64A-79A1D89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75" y="510232"/>
            <a:ext cx="7487426" cy="763525"/>
          </a:xfrm>
        </p:spPr>
        <p:txBody>
          <a:bodyPr/>
          <a:lstStyle/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979C-4457-45BE-8471-BF36C105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514364"/>
            <a:ext cx="4428445" cy="599271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technopreneurship</a:t>
            </a:r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C5F0F-EFD2-4C37-93BB-7337E79C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555" y="2113634"/>
            <a:ext cx="4433512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turut</a:t>
            </a:r>
            <a:r>
              <a:rPr lang="en-US" sz="1600" dirty="0"/>
              <a:t>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kompetisi</a:t>
            </a:r>
            <a:r>
              <a:rPr lang="en-US" sz="1600" dirty="0"/>
              <a:t> dan </a:t>
            </a:r>
            <a:r>
              <a:rPr lang="en-US" sz="1600" dirty="0" err="1"/>
              <a:t>ajang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endParaRPr lang="en-US" sz="1600" dirty="0"/>
          </a:p>
          <a:p>
            <a:pPr algn="l"/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pembimbing</a:t>
            </a:r>
            <a:r>
              <a:rPr lang="en-US" sz="1600" dirty="0"/>
              <a:t> </a:t>
            </a:r>
            <a:r>
              <a:rPr lang="en-US" sz="1600" dirty="0" err="1"/>
              <a:t>akademik</a:t>
            </a:r>
            <a:r>
              <a:rPr lang="en-US" sz="1600" dirty="0"/>
              <a:t> yang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motivasi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endParaRPr lang="en-US" sz="1600" dirty="0"/>
          </a:p>
          <a:p>
            <a:pPr algn="l"/>
            <a:r>
              <a:rPr lang="en-US" sz="1600" dirty="0" err="1"/>
              <a:t>Memasukkan</a:t>
            </a:r>
            <a:r>
              <a:rPr lang="en-US" sz="1600" dirty="0"/>
              <a:t> </a:t>
            </a:r>
            <a:r>
              <a:rPr lang="en-US" sz="1600" dirty="0" err="1"/>
              <a:t>wawasan</a:t>
            </a:r>
            <a:r>
              <a:rPr lang="en-US" sz="1600" dirty="0"/>
              <a:t> </a:t>
            </a:r>
            <a:r>
              <a:rPr lang="en-US" sz="1600" i="1" dirty="0" err="1"/>
              <a:t>technopreneurship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2C1BB-3E26-4830-B2CE-8E6CEBFF0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0425" y="1514364"/>
            <a:ext cx="4330020" cy="599271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akuntabel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3196E-F9A2-4A39-9988-B6C8122BA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0425" y="2113633"/>
            <a:ext cx="4330020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yang </a:t>
            </a:r>
            <a:r>
              <a:rPr lang="en-US" sz="1600" dirty="0" err="1"/>
              <a:t>kreatif</a:t>
            </a:r>
            <a:r>
              <a:rPr lang="en-US" sz="1600" dirty="0"/>
              <a:t> dan </a:t>
            </a:r>
            <a:r>
              <a:rPr lang="en-US" sz="1600" dirty="0" err="1"/>
              <a:t>inovatif</a:t>
            </a:r>
            <a:endParaRPr lang="en-US" sz="1600" dirty="0"/>
          </a:p>
          <a:p>
            <a:pPr algn="l"/>
            <a:r>
              <a:rPr lang="en-US" sz="1600" dirty="0" err="1"/>
              <a:t>Menguasai</a:t>
            </a:r>
            <a:r>
              <a:rPr lang="en-US" sz="1600" dirty="0"/>
              <a:t> dan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beragam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pengajaran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online </a:t>
            </a:r>
            <a:r>
              <a:rPr lang="en-US" sz="1600" dirty="0" err="1"/>
              <a:t>maupun</a:t>
            </a:r>
            <a:r>
              <a:rPr lang="en-US" sz="1600" dirty="0"/>
              <a:t> offline</a:t>
            </a:r>
          </a:p>
          <a:p>
            <a:pPr algn="l"/>
            <a:r>
              <a:rPr lang="en-US" sz="1600" dirty="0" err="1"/>
              <a:t>Menggunakan</a:t>
            </a:r>
            <a:r>
              <a:rPr lang="en-US" sz="1600" dirty="0"/>
              <a:t> MMP dan SISTER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penunjang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7" name="Picture 12" descr="Professor Icon #254952 - Free Icons Library">
            <a:extLst>
              <a:ext uri="{FF2B5EF4-FFF2-40B4-BE49-F238E27FC236}">
                <a16:creationId xmlns:a16="http://schemas.microsoft.com/office/drawing/2014/main" id="{8687C2AF-327C-443C-8DC9-529DDFD7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71957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DFE402A-B2C8-4EA2-907B-7E01FB3C4CA7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A3C2E942-6914-4234-AA76-7B39A17EC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C21CC5DC-F7D0-4C2F-8A63-BE093BBEA52E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1" name="Action Button: Forward or Next 4">
            <a:hlinkClick r:id="rId8" action="ppaction://hlinksldjump"/>
            <a:extLst>
              <a:ext uri="{FF2B5EF4-FFF2-40B4-BE49-F238E27FC236}">
                <a16:creationId xmlns:a16="http://schemas.microsoft.com/office/drawing/2014/main" id="{D8291F57-9113-4251-87C8-35550A0F7EC0}"/>
              </a:ext>
            </a:extLst>
          </p:cNvPr>
          <p:cNvSpPr/>
          <p:nvPr/>
        </p:nvSpPr>
        <p:spPr>
          <a:xfrm>
            <a:off x="2162135" y="4758840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6">
            <a:hlinkClick r:id="rId9" action="ppaction://hlinksldjump"/>
            <a:extLst>
              <a:ext uri="{FF2B5EF4-FFF2-40B4-BE49-F238E27FC236}">
                <a16:creationId xmlns:a16="http://schemas.microsoft.com/office/drawing/2014/main" id="{81D30B58-8200-4814-AE35-47AC13EEDDE4}"/>
              </a:ext>
            </a:extLst>
          </p:cNvPr>
          <p:cNvSpPr/>
          <p:nvPr/>
        </p:nvSpPr>
        <p:spPr>
          <a:xfrm>
            <a:off x="1588526" y="4792610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D42E-C323-4905-B64A-79A1D89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75" y="510232"/>
            <a:ext cx="7487426" cy="763525"/>
          </a:xfrm>
        </p:spPr>
        <p:txBody>
          <a:bodyPr/>
          <a:lstStyle/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979C-4457-45BE-8471-BF36C105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412032"/>
            <a:ext cx="4428445" cy="701603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sejalan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perkapalan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stakeholders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berwawasan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C5F0F-EFD2-4C37-93BB-7337E79C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555" y="2113634"/>
            <a:ext cx="4433512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penelitian-penelitian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permasalahan-permasalahan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endParaRPr lang="en-US" sz="1600" dirty="0"/>
          </a:p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kapal</a:t>
            </a:r>
            <a:r>
              <a:rPr lang="en-US" sz="1600" dirty="0"/>
              <a:t> </a:t>
            </a:r>
            <a:r>
              <a:rPr lang="en-US" sz="1600" dirty="0" err="1"/>
              <a:t>ikan</a:t>
            </a:r>
            <a:r>
              <a:rPr lang="en-US" sz="1600" dirty="0"/>
              <a:t> yang </a:t>
            </a: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nelayan</a:t>
            </a:r>
            <a:r>
              <a:rPr lang="en-US" sz="1600" dirty="0"/>
              <a:t> </a:t>
            </a:r>
            <a:r>
              <a:rPr lang="en-US" sz="1600" dirty="0" err="1"/>
              <a:t>Jember</a:t>
            </a:r>
            <a:endParaRPr lang="en-US" sz="1600" dirty="0"/>
          </a:p>
          <a:p>
            <a:pPr algn="l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publikasi</a:t>
            </a:r>
            <a:r>
              <a:rPr lang="en-US" sz="1600" dirty="0"/>
              <a:t> pada </a:t>
            </a:r>
            <a:r>
              <a:rPr lang="en-US" sz="1600" dirty="0" err="1"/>
              <a:t>jurnal-jurnal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2C1BB-3E26-4830-B2CE-8E6CEBFF0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0425" y="1049582"/>
            <a:ext cx="4330020" cy="1064054"/>
          </a:xfrm>
          <a:solidFill>
            <a:srgbClr val="F4D728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Mengoptimalkan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kapabilitas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membekali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didiknya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pelatihan-pelatihan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lulusannya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3196E-F9A2-4A39-9988-B6C8122BA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0425" y="2113633"/>
            <a:ext cx="4330020" cy="2519634"/>
          </a:xfrm>
          <a:solidFill>
            <a:srgbClr val="FAEC98"/>
          </a:solidFill>
        </p:spPr>
        <p:txBody>
          <a:bodyPr>
            <a:normAutofit/>
          </a:bodyPr>
          <a:lstStyle/>
          <a:p>
            <a:pPr algn="l"/>
            <a:r>
              <a:rPr lang="en-US" sz="1500" dirty="0"/>
              <a:t>Bersama Lembaga, </a:t>
            </a:r>
            <a:r>
              <a:rPr lang="en-US" sz="1500" dirty="0" err="1"/>
              <a:t>menyelenggarakan</a:t>
            </a:r>
            <a:r>
              <a:rPr lang="en-US" sz="1500" dirty="0"/>
              <a:t> </a:t>
            </a:r>
            <a:r>
              <a:rPr lang="en-US" sz="1500" dirty="0" err="1"/>
              <a:t>pelatihan-pelatihan</a:t>
            </a:r>
            <a:r>
              <a:rPr lang="en-US" sz="1500" dirty="0"/>
              <a:t> </a:t>
            </a:r>
            <a:r>
              <a:rPr lang="en-US" sz="1500" dirty="0" err="1"/>
              <a:t>pendukung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mahasiswa</a:t>
            </a:r>
            <a:endParaRPr lang="en-US" sz="1500" dirty="0"/>
          </a:p>
          <a:p>
            <a:pPr algn="l"/>
            <a:r>
              <a:rPr lang="en-US" sz="1500" dirty="0" err="1"/>
              <a:t>Mengajarkan</a:t>
            </a:r>
            <a:r>
              <a:rPr lang="en-US" sz="1500" dirty="0"/>
              <a:t> </a:t>
            </a:r>
            <a:r>
              <a:rPr lang="en-US" sz="1500" dirty="0" err="1"/>
              <a:t>penggunaan</a:t>
            </a:r>
            <a:r>
              <a:rPr lang="en-US" sz="1500" dirty="0"/>
              <a:t> software-software yang </a:t>
            </a:r>
            <a:r>
              <a:rPr lang="en-US" sz="1500" dirty="0" err="1"/>
              <a:t>berkaitan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perkapalan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mahasiswa</a:t>
            </a:r>
            <a:endParaRPr lang="en-US" sz="1500" dirty="0"/>
          </a:p>
          <a:p>
            <a:pPr algn="l"/>
            <a:r>
              <a:rPr lang="en-US" sz="1500" dirty="0" err="1"/>
              <a:t>Memberikan</a:t>
            </a:r>
            <a:r>
              <a:rPr lang="en-US" sz="1500" dirty="0"/>
              <a:t> </a:t>
            </a:r>
            <a:r>
              <a:rPr lang="en-US" sz="1500" dirty="0" err="1"/>
              <a:t>pengajaran</a:t>
            </a:r>
            <a:r>
              <a:rPr lang="en-US" sz="1500" dirty="0"/>
              <a:t> </a:t>
            </a:r>
            <a:r>
              <a:rPr lang="en-US" sz="1500" dirty="0" err="1"/>
              <a:t>rancang</a:t>
            </a:r>
            <a:r>
              <a:rPr lang="en-US" sz="1500" dirty="0"/>
              <a:t> </a:t>
            </a:r>
            <a:r>
              <a:rPr lang="en-US" sz="1500" dirty="0" err="1"/>
              <a:t>bangun</a:t>
            </a:r>
            <a:r>
              <a:rPr lang="en-US" sz="1500" dirty="0"/>
              <a:t> </a:t>
            </a:r>
            <a:r>
              <a:rPr lang="en-US" sz="1500" dirty="0" err="1"/>
              <a:t>kapal</a:t>
            </a:r>
            <a:r>
              <a:rPr lang="en-US" sz="1500" dirty="0"/>
              <a:t> </a:t>
            </a:r>
            <a:r>
              <a:rPr lang="en-US" sz="1500" dirty="0" err="1"/>
              <a:t>ramah</a:t>
            </a:r>
            <a:r>
              <a:rPr lang="en-US" sz="1500" dirty="0"/>
              <a:t> </a:t>
            </a:r>
            <a:r>
              <a:rPr lang="en-US" sz="1500" dirty="0" err="1"/>
              <a:t>lingkungan</a:t>
            </a:r>
            <a:endParaRPr lang="en-US" sz="1500" dirty="0"/>
          </a:p>
          <a:p>
            <a:pPr algn="l"/>
            <a:r>
              <a:rPr lang="en-US" sz="1500" dirty="0" err="1"/>
              <a:t>Memberikan</a:t>
            </a:r>
            <a:r>
              <a:rPr lang="en-US" sz="1500" dirty="0"/>
              <a:t> </a:t>
            </a:r>
            <a:r>
              <a:rPr lang="en-US" sz="1500" dirty="0" err="1"/>
              <a:t>praktikum-praktikum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setiap</a:t>
            </a:r>
            <a:r>
              <a:rPr lang="en-US" sz="1500" dirty="0"/>
              <a:t> Mata </a:t>
            </a:r>
            <a:r>
              <a:rPr lang="en-US" sz="1500" dirty="0" err="1"/>
              <a:t>Kuliah</a:t>
            </a:r>
            <a:r>
              <a:rPr lang="en-US" sz="1500" dirty="0"/>
              <a:t> yang </a:t>
            </a:r>
            <a:r>
              <a:rPr lang="en-US" sz="1500" dirty="0" err="1"/>
              <a:t>membutuhkan</a:t>
            </a:r>
            <a:endParaRPr lang="en-US" sz="1500" dirty="0"/>
          </a:p>
          <a:p>
            <a:pPr algn="l"/>
            <a:endParaRPr lang="en-US" sz="1500" dirty="0"/>
          </a:p>
        </p:txBody>
      </p:sp>
      <p:pic>
        <p:nvPicPr>
          <p:cNvPr id="7" name="Picture 12" descr="Professor Icon #254952 - Free Icons Library">
            <a:extLst>
              <a:ext uri="{FF2B5EF4-FFF2-40B4-BE49-F238E27FC236}">
                <a16:creationId xmlns:a16="http://schemas.microsoft.com/office/drawing/2014/main" id="{8687C2AF-327C-443C-8DC9-529DDFD7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71957"/>
            <a:ext cx="1064055" cy="1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3E2519-2A73-4A7D-B4F0-CB85A7F01BE0}"/>
              </a:ext>
            </a:extLst>
          </p:cNvPr>
          <p:cNvSpPr/>
          <p:nvPr/>
        </p:nvSpPr>
        <p:spPr>
          <a:xfrm>
            <a:off x="8389625" y="4404210"/>
            <a:ext cx="862341" cy="7657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hlinkClick r:id="rId4" action="ppaction://hlinksldjump"/>
            <a:extLst>
              <a:ext uri="{FF2B5EF4-FFF2-40B4-BE49-F238E27FC236}">
                <a16:creationId xmlns:a16="http://schemas.microsoft.com/office/drawing/2014/main" id="{69ADFF24-EDA1-43F1-BFEF-44DC6860F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8219" y="4404210"/>
            <a:ext cx="812839" cy="812839"/>
          </a:xfrm>
          <a:prstGeom prst="rect">
            <a:avLst/>
          </a:prstGeom>
        </p:spPr>
      </p:pic>
      <p:sp>
        <p:nvSpPr>
          <p:cNvPr id="10" name="Pentagon 19">
            <a:hlinkClick r:id="rId7" action="ppaction://hlinksldjump"/>
            <a:extLst>
              <a:ext uri="{FF2B5EF4-FFF2-40B4-BE49-F238E27FC236}">
                <a16:creationId xmlns:a16="http://schemas.microsoft.com/office/drawing/2014/main" id="{66C0F23E-42A5-403E-8881-DF3F26F3C4F9}"/>
              </a:ext>
            </a:extLst>
          </p:cNvPr>
          <p:cNvSpPr/>
          <p:nvPr/>
        </p:nvSpPr>
        <p:spPr>
          <a:xfrm>
            <a:off x="65841" y="4635673"/>
            <a:ext cx="667622" cy="474411"/>
          </a:xfrm>
          <a:prstGeom prst="homePlat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Visi</a:t>
            </a:r>
            <a:r>
              <a:rPr lang="en-US" sz="1200" b="1" dirty="0"/>
              <a:t> </a:t>
            </a:r>
            <a:r>
              <a:rPr lang="en-US" sz="1200" b="1" dirty="0" err="1"/>
              <a:t>Misi</a:t>
            </a:r>
            <a:endParaRPr lang="en-US" sz="1200" b="1" dirty="0"/>
          </a:p>
        </p:txBody>
      </p:sp>
      <p:sp>
        <p:nvSpPr>
          <p:cNvPr id="11" name="Action Button: Forward or Next 4">
            <a:hlinkClick r:id="rId8" action="ppaction://hlinksldjump"/>
            <a:extLst>
              <a:ext uri="{FF2B5EF4-FFF2-40B4-BE49-F238E27FC236}">
                <a16:creationId xmlns:a16="http://schemas.microsoft.com/office/drawing/2014/main" id="{5B1CFDEF-8F09-46B3-8E41-7015818C6008}"/>
              </a:ext>
            </a:extLst>
          </p:cNvPr>
          <p:cNvSpPr/>
          <p:nvPr/>
        </p:nvSpPr>
        <p:spPr>
          <a:xfrm>
            <a:off x="1599854" y="4767925"/>
            <a:ext cx="491066" cy="30977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6">
            <a:hlinkClick r:id="rId9" action="ppaction://hlinksldjump"/>
            <a:extLst>
              <a:ext uri="{FF2B5EF4-FFF2-40B4-BE49-F238E27FC236}">
                <a16:creationId xmlns:a16="http://schemas.microsoft.com/office/drawing/2014/main" id="{5B271DD7-1957-46B9-BEDA-1A0337E136FB}"/>
              </a:ext>
            </a:extLst>
          </p:cNvPr>
          <p:cNvSpPr/>
          <p:nvPr/>
        </p:nvSpPr>
        <p:spPr>
          <a:xfrm>
            <a:off x="1059285" y="4793299"/>
            <a:ext cx="491066" cy="284401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5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105DEAB-D3F9-47B7-8BC2-6C49D88CA895}"/>
  <p:tag name="ISPRING_RESOURCE_FOLDER" val="D:\penting banget\UNEJ\latsar\GO LA\visi misi interaktif\"/>
  <p:tag name="ISPRING_PRESENTATION_PATH" val="D:\penting banget\UNEJ\latsar\GO LA\visi misi interaktif.pptx"/>
  <p:tag name="ISPRING_PROJECT_VERSION" val="9"/>
  <p:tag name="ISPRING_PROJECT_FOLDER_UPDATED" val="1"/>
  <p:tag name="ISPRING_SCREEN_RECS_UPDATED" val="D:\penting banget\UNEJ\latsar\GO LA\visi misi interaktif\"/>
  <p:tag name="ISPRING_PRESENTER_PHOTO_0" val="png|iVBORw0KGgoAAAANSUhEUgAAAgwAAAH4CAYAAAAmbbWdAAAYQWlDQ1BJQ0MgUHJvZmlsZQAAWIWV&#10;WQdUFEuz7pnNsOScc8455ywgOYOyLDkJSxTBAF5UwISISBAEJClRJQkoGBBFEEEFRQURBUEFUUTi&#10;G0C997//Oe+d13t65tvq6urqqupQuwBwKZMiIkJhegDCwqMp9maG/K5u7vy4dwACBOQjAlRJ5KgI&#10;A1tbK4CU3+//LIvPEG6kDMpsyvrv9v+1MPj6RZEBgGwR7OMbRQ5D8DUA0KrkCEo0AJhZhC4UFx2B&#10;YCyiJWCmIAoiWHgTB2xj9U3ss42ttngc7Y0Q7A0AnkgiUQIAoN3Uiz+WHIDIoc1A2hjDfYPCEdYi&#10;BOuSA0m+AHCOITzSYWF7EMxFRLC4zz/kBPyHTJ8/MkmkgD94ey5bBW8cFBURStr7/zTH/13CQmN+&#10;jyGEVGIgxdx+c86bdgvZY7mJEd2h++E+O20QzIjgoSDfLf5N/D4wxtzpF/8SOcoIsRlgBQAm+pKM&#10;LRHMjWDB8NCdVr/ouv5BphYIRmwPOwZFWzhu94V9KXvsf8mH4/2iTBx+YxJla6xNnrSYECeDXzIv&#10;BPpZ/JbZmhDo6LKtJ/w4Nsh5J4JpETwaFeJg+YvnY0Kg0c7fPJQY+02dEZ+jgD/F1H6bByUcFvV7&#10;XijNwCCLnb+wVXSgo/l2X9QuMmlLN3YEB/tFuVr91tPXz9hke16oZL9wp1/6ozIjog3tf/GXRoTa&#10;/uJHtfmFmm3SBRHcFxXr8LvvXDQSbNvzRYOIaFvHbd3QzMGkHbbbOqAlgRUwAsaAH8Qg1QfsAcEg&#10;qG+2aRb5tt1iCkiAAgKAH5D5Rfndw2WrJRx5OoAE8AlBfiDqTz/DrVY/EIvQ1/5Qt58ywH+rNXar&#10;Rwh4j+AwYAlCke8xW73C/4zmDN4hlKD/Gp2M6BqK1M22/6Lx0/2mYU2wxlhzrClWAs2J1kVroa2Q&#10;pz5SFdHqaI3fev3Nj3mPGcC8xTzFjGFGdgclU/6lOT+wBmOIjqa/Zufzz9mhRRGpKmhDtA4iH5GN&#10;ZkVzAhm0MjKSAVoPGVsFof5T15g/M/7blr9kEeQJMIGNoE8Q/7cGtJK0Kn+kbFrqn7bY1svnj7WM&#10;/rT8ex5G/7CfL/K2/Dcn6ijqKqob1YnqQbWhmgA/6iaqGdWLat/Ef2Lj3VZs/B7NfkufEERO0H+N&#10;R/o15qbVouQvy0/Lr/5qA9F+8dGbi8VoT8ReSlBAYDS/AbJb+/FbhJNlpfkV5RXlAdjc+7e3lgX7&#10;rT0dYu3/m+ajAID6GrK19f5NC1sFoOYwALx3/6aJViLLZz8Al/PJMZTYbRp684EBVIAOWSkcgBfZ&#10;u8SRGSkCVaAF9IEJ2AFsgCNwA7sQOwcicUoBcSARHAKpIB2cAmdBLigEJaACVIMG0ATaQCe4Bx6C&#10;x+ApeInEyiSYAXNgEaxAEISDaCAmiAPig0QgKUgRUod0IRPICrKH3CBvKAAKh2KgRCgFSocyoVzo&#10;IlQJ1UMtUCfUAw1AI9A4NA19hZZhFEyEmWEeWBSWg9VhA9gSdoS94AA4Ek6AD8Mn4By4GL4CN8Kd&#10;8EP4KTwGz8DfUQBFjWJFCaBkUOooI5QNyh3lj6Kg9qPSUNmoYlQNqhXx9CBqDDWL+onGopnQ/GgZ&#10;JF7N0U5oMjoSvR+dgc5FV6Ab0XfQg+hx9Bx6HUOD4cZIYTQxFhhXTAAmDpOKycaUYa5j7iJrZxKz&#10;iMViWbFiWDVk7blhg7H7sBnYAmwt9hZ2ADuB/Y7D4ThwUjgdnA2OhIvGpeLO467gbuKe4CZxS3hq&#10;PB9eEW+Kd8eH45Px2fgqfAf+Cf4DfoVATxAhaBJsCL6EvYSThFJCK6GfMElYoWKgEqPSoXKkCqY6&#10;RJVDVUN1l2qUaoGamlqQWoPajjqI+iB1DnUd9X3qceqfREaiJNGI6EmMIZ4glhNvEUeICzQ0NKI0&#10;+jTuNNE0J2gqaW7TvKZZomWilaW1oPWlPUCbR9tI+4T2Mx2BToTOgG4XXQJdNt1Vun66WXoCvSi9&#10;ET2Jfj99Hn0L/XP67wxMDAoMNgxhDBkMVQw9DFOMOEZRRhNGX8bDjCWMtxknmFBMQkxGTGSmFKZS&#10;prtMk8xYZjFmC+Zg5nTmauY+5jkWRhZlFmeWeJY8lnaWMVYUqyirBWso60nWBtZnrMtsPGwGbH5s&#10;x9hq2J6w/WDnYtdn92NPY69lf8q+zMHPYcIRwnGao4njFSeaU5LTjjOO8wLnXc5ZLmYuLS4yVxpX&#10;A9cLbphbktueex93CXcv93ceXh4zngie8zy3eWZ5WXn1eYN5s3g7eKf5mPh0+YL4svhu8n3kZ+E3&#10;4A/lz+G/wz8nwC1gLhAjcFGgT2BFUEzQSTBZsFbwlRCVkLqQv1CWUJfQnDCfsLVwovBl4RciBBF1&#10;kUCRcyLdIj9ExURdRI+INolOibGLWYgliF0WGxWnEdcTjxQvFh+SwEqoS4RIFEg8loQlVSQDJfMk&#10;+6VgKVWpIKkCqQFpjLSGdLh0sfRzGaKMgUyszGWZcVlWWSvZZNkm2c9ywnLucqfluuXW5VXkQ+VL&#10;5V8qMCrsUEhWaFX4qiipSFbMUxxSolEyVTqg1Kw0ryyl7Kd8QXlYhUnFWuWISpfKmqqaKkW1RnVa&#10;TVjNWy1f7bk6s7qteob6fQ2MhqHGAY02jZ+aqprRmg2aX7RktEK0qrSmtMW0/bRLtSd0BHVIOhd1&#10;xnT5db11i3TH9AT0SHrFem/1hfR99cv0PxhIGAQbXDH4bChvSDG8bvjDSNMoyeiWMcrYzDjNuM+E&#10;0cTJJNfktamgaYDpZdM5MxWzfWa3zDHmluanzZ9b8FiQLSot5nao7UjacceSaOlgmWv51krSimLV&#10;ag1b77A+Yz26U2Rn+M4mG2BjYXPG5pWtmG2k7Q07rJ2tXZ7de3sF+0T7bgcmh90OVQ6LjoaOJx1f&#10;Ook7xTh1OdM5ezpXOv9wMXbJdBlzlXNNcn3oxukW5NbsjnN3di9z/+5h4nHWY9JTxTPV85mXmFe8&#10;V88uzl2hu9p30+0m7b7qjfF28a7yXiXZkIpJ330sfPJ95shG5HPkGV993yzfaT8dv0y/D/46/pn+&#10;UwE6AWcCpgP1ArMDZ4OMgnKD5oPNgwuDf4TYhJSHbIS6hNaG4cO8w1rCGcNDwu/s4d0Tv2cgQioi&#10;NWIsUjPybOQcxZJSFgVFeUU1RzMjl+zeGPGYv2LGY3Vj82KX4pzjrsYzxIfH9+6V3Hts74cE04RL&#10;+9D7yPu6EgUSDyWOJxkkXdwP7ffZ33VA6MDhA5MHzQ5WHKI6FHLoUbJ8cmbytxSXlNbDPIcPHp74&#10;y+yvy6m0qZTU50e0jhQeRR8NOtp3TOnY+WPrab5pD9Ll07PTVzPIGQ+OKxzPOb5xwv9E30nVkxdO&#10;YU+Fn3p2Wu90RSZDZkLmxBnrM41Z/FlpWd/O7j7bk62cXXiO6lzMubEcq5zm88LnT51fzQ3MfZpn&#10;mFebz51/LP9HgW/Bkwv6F2oKeQrTC5eLgoqGL5pdbCwWLc4uwZbElrwvdS7tvqR+qbKMsyy9bK08&#10;vHyswr7iTqVaZWUVd9XJy/DlmMvTVzyvPK42rm6ukam5WMtam14H6mLqPtZ71z9rsGzouqp+teaa&#10;yLX860zX0xqhxr2Nc02BTWPNbs0DLTtaulq1Wq/fkL1R3ibQltfO0n6yg6rjcMfGzYSb329F3Jrt&#10;DOic6Nrd9fK26+2hO3Z3+u5a3r1/z/Te7W6D7pv3de639Wj2tDxQf9D0UPVhY69K7/VHKo+u96n2&#10;Nfar9Tc/1njcOqA90PFE70nnoPHgvSGLoYdPdz4deOb0bPi55/OxYd/hqZHQkfkXsS9WXh4cxYym&#10;vaJ/lf2a+3XxG4k3tWOqY+3jxuO9bx3evpwgT8y8i3q3Onn4Pc377A98HyqnFKfapk2nH3/0+Dg5&#10;EzGzMpv6ieFT/mfxz9e+6H/pnXOdm5ynzG98zVjgWCj/pvyt67vt99eLYYsrP9KWOJYqfqr/7F52&#10;Wf6wEreKW81Zk1hrXbdcH90I29iIIFFIW1cBFFJhf38AvpYDQOMGANNjAKg8tnOzXwWFXD5g5O0M&#10;yUIz8GGUImoKXYQhIWfdHK4Zn0EIoNKjZibS0zDS0tMx03MzCDBKMWkyW7P4sMaznWGv4ejlnOL6&#10;zr3Gi+dj5xcRkBfUFbIR9haJEj0qViDeIPFICiNNkumQ45ffpzCkJKkcp9KlhlU30ojWLNHq1f6i&#10;S6XHoM9iwG7IYcRpzGbCbEpnhjfbMP9mMbPjjeWg1T3rpp0VNrm2x+1S7BMcoh0jnaKc41z2ux51&#10;y3Iv9qj2rPGq2lW2u8T7IqnQp4h80bfUr9K/NqAl8HZQf/DrkPkwbDjnHqkIzUhzilPUrmi/mNDY&#10;yLjY+L17kxIO7itIbE0a3P/xwPoh2mSuFNHDsn+ppGoe0T1qeMwszS6dkpF/vOfE0imJ056Zx890&#10;ZM1ms57TyvE8H597Kq8kv7HgwYVXhfMX0cWsJeKlGpcsylzLAypiKpOrTlzOu3Kpur7mZm1/3Vj9&#10;wlXsNa7r8o0mTW7NYS0HWzNvXGw73h7d4XZT5xZfJ+h823X7dtmd9LuUe17dO+5r9vD2zDwofejS&#10;i+2tfeT4aKkvt1+vf/LxmQGTgdUnNwaTh2ye8j39/Kz9edqw0wjfyNSL6peRo0qj3141vI54o/hm&#10;baxvvPBtxIT+O4Z3byfr3x/6YDvFN/Vp+sbHYzOOsxyzI5/OfXb/IvTl59yH+fkFiW8nF6WW6Jbt&#10;Vmc3Nrb8LwTVwVbwHCobbYr+jinH+uCEcVP4GkI0lQG1CJGBuEwzQ/uS7jH9XYYOxiamZuY2lnbW&#10;TrYe9gGObs52rkbuep7LvBV8ZfwXBM4InhIqEe4W+SzGKq4vESqZK3VfelFWVM5Bfr9CleKA0qIK&#10;u6q6mo06SSNYk6zlpm2tY6CrrCeiz2wAG3wxfGl0z7jOJNf0sFmoub2F6g4uS2D5warP+vrOQptj&#10;trF2ZHt7B0NHRSdhZ1YXvMuK6ye3N+4DHnc8m5BoKNyd5Z1GOugTSw73DfcL9w8LCA0MCQoODgzx&#10;CyWF7Qp33+MS4RBpQ7GOcov2R67MSXGp8Sf2ZiWc35efWJBUuL/oQNHBokMlyY0pfYenUjFHBJF4&#10;IKelpJdkdB5/feLHKdrTQplqZ6yyfM7GZ588V5rTer4/dyLvRwHhAmehVJHmRbNi55LA0v2Xssqq&#10;y+9XvKsCl3muaFW71FBqM+ou1bc1PL766tr09e9NUDNNC0eryA35No12w44dN21vOXW6d3ncdrxj&#10;cVf7nkw3133c/bmeZw9aHub1Jj7y7NPq5+xfevxs4NqTM4PRQ65P9Z/JPOcbZh9he8H7UnJU+5XD&#10;a5837mNm48pvBSZoJ9bffZ4cf//8Q//Uw+mejz0zj2YHP338As2xzUt/NV7w/pbyvX5xZkn7Z9EK&#10;+2rVutWW/6XAHcgSGkYi4B7KAvUU7Y3+hknFCmCbcA64BXw5wYuKieox9QmiPQ0/zRztA7or9FkM&#10;hxijmUKYvVh0WNlZF5BIKOKI5bTkEuD6wf2Ip5Q3ic+FX0mAXuCDYIvQUWFHER6RMdFiMbK4iPh7&#10;iUrJPVLq0mjpAZlcWZKcuNysfL1CrKKm4rpSp/JhFTNVvOoDtXR1aw2Cxj3NFC19rVXtZp1oXXnd&#10;j3qX9L0NOA2GDE8YWRitG181CTblMx00O2KuZf7JonCHnSVk2WDlY81gfXdnko2mzQ/ba3YU5P7w&#10;xaHGMdxJxumTc7VLmKu065RbsbubB7PHgOcpL4ddHLve7q7x3key9OH2+Uzu9M308/QX8p8JuBqY&#10;GGQSTB88GlIVmhBmHS4Y/nPPk4jyyAiKEmUxqiU6KcYolhg7HFcen7jXJUFtH1ciKvFz0sj+2weq&#10;D547dCg5JMX5sMFfsqk8R2iOrB+dP/Y+7Xl6R8bF4ykn/E6an5I5zXR6LfPjmdGsJ2cfZT88158z&#10;dH44dzTvTf67gqkLXwoXL4Ji6hKOUolL2mV25YEVBytzquoud18Zq/5Zy1QnU2/REHA19VrZ9fuN&#10;s80MLXqtqTcG23k7/G9W31ro0rr9152Be8LdifdfPjB8WP9Isq/wMXqA9KRzSPFp63PKCPnlpdee&#10;45WTgzOkBaFN/2//RrdZsKoAnOVFMlR6ABzOAnAcOSDEvgDARgWALQ0AjhoA3qEDYOYEAJnw/jk/&#10;ICTxpAKMgBvJNlWRTNoFBIODIAtUgltgGMxDREgcyQ3JUDJUAt2BPsDUsDzsAifDtfArFBGlg4pA&#10;laJG0PRIjnYI3YZewqhiojCXMW+wLFhLbDL2BpJjKeDCcTW4L0guFY+/RSAS3AlVhHUkS6qlZqLe&#10;Sz1OtCK20EjSFCCZTgaS2xxFspkTDCwMhYwyjG1M1kxvmCksWJZcVlnWLjYXtln2ZA4OjnpOe85l&#10;rlJuW+41nmpeLz46vi7+WAEpgTHBbKGdwljhdpFoURnRabFK8VAJRYkVyR6pXOlwGRNZPtlVuZfy&#10;7QoZil5KisrUylMqPaq1arnqxzQSNSlaYdpBOkG6wXr++tYGyoacRsDoPXJDbjS9aHbCfL9F1I5Q&#10;yxCrPdYJO9NsLtq22A3af3GkcZJxtnOJcy1y63Vf8ZTx8tmVu/spicnHgZzj+8pfMCAgsDpoIUQz&#10;NCWsdw97hH9kUxRVNCnmRhxPfGuCVyI+qeVAxCGp5OnD5anko9zHBtOPHFc/qXA6/MzDbIucibxj&#10;FySK6ksELu0tb6x8e4W5xrruRMPIdbmmzFaoLfEmujP7DnzP637bQ/5HR/q/PfEfev3cY+TVqN/r&#10;r+Pn3u36IDM9NRv1uWPuwddz3xS+VyxuLMn+dFi2W7FalV1Drw2vn9ow29o/IIABRMACBIAc0AN2&#10;wA8kgkzE+11gFCxBLJAy5AjFQjlQG/QWJsAKsAecDt+AP6H4Uc6oDNRdNITWR+9DX0PPYkQxJEwB&#10;5gWWHeuCzcG+wPHgfHCVuHm8Fv4o/hlBjJBAGKCSojpGNUftQd1D1CBeoRGkyadlp82h46Qrohen&#10;v8pgwDDEGMwEMxUwazAPs8SzcrK2s/mw49nrONw5MZxXucjcLNwPeJJ5tXh/8F3njxFQFVgWvCl0&#10;RNhWhEVkVLRMjCJuIMEo8V6yXeqcdJSMvaySHJvcmvyEQodivlKSMknFQlVZTUidRYNaE6MFaQMd&#10;WBenR6OP0V82mDOcNHpp/MSkx7TLrN281aJ1R7vlXasB6/Gd322JdkL2Wg5OyC3mlHOdy5DrsruQ&#10;h43nAa+GXVPegqTdPvnk534M/lYBRwK7gtYQb8eHNYcvR+hFHqUMRQvHxMX2xyvvzd+HTaQkjR+w&#10;P3gvWSel+S+11JajescepLtmfDxx5JTq6Y9nys4GnVM5T5U7ld9/ob2oofhK6eWy6orGqs4rj2qe&#10;1Y00PL12v7Gu+Xird5tU+9zNms7A22Z3Pboje9IeXnp0s39kYH4I84xlWPCF9Kjya40xjbc87zCT&#10;8x/GpvtmWj8VfomfN1mAv1Uu6v6491N/uXKVeo28fnXL/zDAA2YghKx9K+APUkAhuAnGIDSy6ndC&#10;0VAedBuahVlhAzgKroTHUTwoD1QBahwtho5A38DgMS6YCsw61g3bguPFHcP9xIfi3yLre5DKmqqH&#10;2pp6iOhN/EKTTMtBe43OgW6RvoDBnGGFsZ4plFmK+TNLI2sKmwO7BAfM8Yazm6uBu4TnPO9ZvnPI&#10;PeQK4tVh4RmRn2LU4vwSapIOUpHSZ2RaZCfkGRUsFU8rDamwqjqpnVZ/qInW0tGO07mqO69vZJBn&#10;+MPY2aTJjMN8n8WopbZVrvVPGxfb5/b+DstOp11EXZvdTTweeJnt6vCWI+WTqXyT/L4FhAV+DA4K&#10;+RgWGv45IjLyW1Rc9HJsUjzH3tv7IpME9z89eCRZLWXir7QjUke703anfz2efJL9VH2m1Znps0fP&#10;ieV05/rnYwqKC/WKXhRHl9JeKi83qHhdlXSFt/pWrW89oaHumvP1tabSFsvWr23nO/Rvfug8eZvn&#10;TtY9uu7jPXQPzvbyPqroV3zc8cR88MlT52fDw84j/S+NR6+9Fnjz19jsW/eJ4cnd76emwqenZuxn&#10;az/NfeGf0543+qq6wL/w6Vvrd8oi52LXD9KP90uhS/M/o3++WNZfLluhWYlaubdKt+qyWrQ6taaw&#10;tneta21+nWfdYj1mvWi9d31pQ3jDdmPfRvnG4Kb/o/yVFLeOD4hoCADm9cbGgigAuEwA1k5vbKwU&#10;b2yslSDJxigAt0K3//fZOmuQMyZ/YRM9EMiv+/f/L/8DEADc6iPuBCgAAAGdaVRYdFhNTDpjb20u&#10;YWRvYmUueG1wAAAAAAA8eDp4bXBtZXRhIHhtbG5zOng9ImFkb2JlOm5zOm1ldGEvIiB4OnhtcHRr&#10;PSJYTVAgQ29yZSA1LjQuMCI+CiAgIDxyZGY6UkRGIHhtbG5zOnJkZj0iaHR0cDovL3d3dy53My5v&#10;cmcvMTk5OS8wMi8yMi1yZGYtc3ludGF4LW5zIyI+CiAgICAgIDxyZGY6RGVzY3JpcHRpb24gcmRm&#10;OmFib3V0PSIiCiAgICAgICAgICAgIHhtbG5zOmV4aWY9Imh0dHA6Ly9ucy5hZG9iZS5jb20vZXhp&#10;Zi8xLjAvIj4KICAgICAgICAgPGV4aWY6UGl4ZWxYRGltZW5zaW9uPjUyNDwvZXhpZjpQaXhlbFhE&#10;aW1lbnNpb24+CiAgICAgICAgIDxleGlmOlBpeGVsWURpbWVuc2lvbj41MDQ8L2V4aWY6UGl4ZWxZ&#10;RGltZW5zaW9uPgogICAgICA8L3JkZjpEZXNjcmlwdGlvbj4KICAgPC9yZGY6UkRGPgo8L3g6eG1w&#10;bWV0YT4KvqjEdAAAQABJREFUeAHsvXdwXFeW5nnyvUxYErQgSAIkCNB7I4qikUhKKpVsSVUqlenu&#10;6tmJnumdntnp+X/3r9mI3uiI2XE7MdszMTE93bPdXW2lqhKlkiMpQ++9JwjQgARIgCQ8gXT7+14S&#10;RQAEMhOgEUjcK4EJZD5z37kv3z33nO98XyhJM9ecBZwFnAWcBZwFnAWcBdJYwEvzmfvIWcBZwFnA&#10;WcBZwFnAWSCwgHMY3I3gLOAs4CzgLOAs4CyQ0QLOYchoIreBs4CzgLOAs4CzgLOAcxjcPeAs4Czg&#10;LOAs4CzgLJDRAs5hyGgit4GzgLOAs4CzgLOAs4BzGNw94CzgLOAs4CzgLOAskNECzmHIaCK3gbOA&#10;s4CzgLOAs4CzgHMY3D3gLOAs4CzgLOAs4CyQ0QLOYchoIreBs4CzgLOAs4CzgLOAcxjcPeAs4Czg&#10;LOAs4CzgLJDRAs5hyGgit4GzgLOAs4CzgLOAs4BzGNw94CzgLOAs4CzgLOAskNECzmHIaCK3gbOA&#10;s4CzgLOAs4CzgHMY3D3gLOAs4CzgLOAs4CyQ0QLOYchoIreBs4CzgLOAs4CzgLOAcxjcPeAs4Czg&#10;LOAs4CzgLJDRAs5hyGgit4GzgLOAs4CzgLOAs4BzGNw94CzgLOAs4CzgLOAskNECzmHIaCK3gbOA&#10;s4CzgLOAs4CzQNiZwFnAWWDkWiCZTNqNhut25XKtHTx4wD7a9JE13b5tL770kj23apXNnD3bKioq&#10;zPf9kWskd+XOAs4CgQVCPDCSzhbOAs4CI8cC+sp3dnYGjsKxo8fszMlTVlNTbdUXLljDrZsW74rZ&#10;uAljbXLJFCuZMtVWPLPCZs+eZbNmzbFRo0aZ57nA5Mi5W9yVOgvcs4BzGO7Zwv3mLPDUWiBwEjo6&#10;rLm11aqqquzGjet2gdfz587ZldqrdhtHoZXPeracnBwrKBxlZWWlNmNGuc2aPccmTSqxyspKKykp&#10;sYKCgsB5CIVCPXdzvzsLOAs8pRZwDsNTOrDuspwFZIFYLGbRaNSiRBQaGhrscm2t7dixzS5dvGQX&#10;iSjcampmm2hGY40uGm2TJhTblKlT7bm1a2zx4iU2ZcoUy8vLs3A4bLm5uRmP4TZwFnAWeLIt4ByG&#10;J3v8XO+dBQa0QCKRsLq6a1Z7+YpVXaiyTz/91E4cP24PmoXU/lOJMLz+vbdtJtGGsrIymzt/fuA4&#10;DNgZ94GzgLPAE28B5zA88UPoLsBZoLcFFFVobGy0rV98YQcPHbDaa9fsRv11ayHlEO/qsuQDpxCS&#10;Fgr5VlhYYGPHjLGJxcW2YNEi27h+PViHOVY4erTDOfQeEveXs8BTYQHnMDwVw+guYiRboBvEqJTD&#10;4QMHqHi4bEdPnLDLly9ac3OLRe/cIe0Qt4Q9fHxzGABkOCdiowoKbTyOg6IN06ZNsxfWbwh+H4ND&#10;oZSFwzmM5DvUXfvTYgFXVvm0jKS7jhFpgQ6AjO3t7UFE4RwAxkOHDtmlS5fszLkzvN9hlkxgl0cH&#10;SoyR9ojd6bQ7/NzEObmJ03Kjvt7ycSDa2tpsWmmpjR071vIASApE6ZqzgLPAk2sBF2F4csfO9XwE&#10;WyAejwdgxpqaGjt76pTth0Nh3+7dgBibAqDjt2uapHl+xObMnWvPrnzGFpOumDVnLhUWkwJwpIs2&#10;fLuj487uLDBUCziHYaiWc/s5C3wLFhCQURGFmpoL9rc//2vAjBfsOiv62zgKD9oCdgX+8byQxeNJ&#10;wJEPekQjHRGxMePGBs7C+hdesB+8+0MbDcYhEok4nMODm9cdwVngsVrAOQyP1dzuZM4CQ7NAS2uz&#10;XTh/3i7WXLRt27bbiRPHrIkUQJySyFhMaYehz+75+SErLvasrNSziZN8G1uUMKov7Vpdwhoak1Zf&#10;FweDMLR+ay/tG/Z8yy3It0nFk2zd2rVWXllhixYtsZkzZzp8w9BN6/Z0FnisFnAOw2M1tzuZs0D2&#10;FlA04Q6AxctwJpyrOmtHjxylTLLOLlw4b3XX6rM/UD9bahLPBVIwfbof/Eyb5vGasKJxZqOgVLh1&#10;O4TDYFZ3NWlnzpvVVMWsuS1hcXyTofoOPGwspyDPZpRNtwmTiklZzLPly1fYTKinRwOOFBGUS1f0&#10;M1juLWeBYWIBB3ocJgPhuuEs0G0B4RNi8ai1trQFYMa9e3YHOg+qfGhpabVEFkRL3cfq+xom5eDz&#10;rc/JC7Ha98EY+LZwoRyHuE2dGgeYmIpUKB1xszFsdfVsNyXERO7ZlStmdzqglb6TJGVhRtZiUE3l&#10;nJ0dnQAyz1kEKurL8EPcvNFgnaQqSqms6CaCUrrCOQ6DMq3b2FngsVjARRgei5ndSZwF0ltApZGK&#10;KHQRUWi8dcvOnz9nX3/1VQrI2NxkXR13hsyfoGiC5B9yc0JwJvhoQng2e6Znb73ZBfVziPfThw2g&#10;dbD2jpCdOulbdU3IvtkOIdS1hN2+HcdxCNFvEiKDdB5S1mAnHJFRowpIh0yzpcuW26uvvGJTKM0U&#10;zkFVFU63Iv194z51FnicFnAOw+O0tjuXs8AAFlDq4erVq7Z7107bs3OnnT53FtXIVMWDQvnJIA8w&#10;tGTA+PE+q3fPVqwIgR8IMTnHLL+Q9EBYBEwDdKjP23II5BgIDCnnYd++XNu/L4QDEbXLVxJEPvhw&#10;0I3z67jsJ6BlJJJjYyjBXL9hoz2zfJnNm7cA8avJjnZ60HZ1OzgLPBoLOIfh0djVHdVZIKMFFFUQ&#10;K+O+ffus6swZO3nypJ06exohqNvWAYdBfGjL9uC8LNxt3LiQfefliE0rCyEWlbTKGXEqFszySDuE&#10;vP5DAjE8k3hn0qK8hlG0hnPJfGb1no5FMhGCECqE2qVv16+bXakL2bEjCdu5O2pdnXejDf0fPoNN&#10;KMfkv3ETxtkklDLLSVPMmDHDvvv66zZ58mTH45DBeu5jZ4FHbQGHYXjUFnbHdxboYwFFE7qgaG5u&#10;bgZUeNUO7N8fVEBI7+FaXT1cS+QAhgAt1ASfn+9ZXj7OwnjDUfBt+bIkk22SlXvCiickek383d3q&#10;6grB6RCyttYQ6RCPyAbgRlINkUiIY5HGGB+HBjpphaMS5nMOORtjxiapekhCyhSyCRN9qiDYvy1i&#10;9dfjlH0ShUD4UniHweEcSG9Q7dHYeNPuIJbV0tJsN2/eDACSqqaQUqaAkfoRe6RrzgLOAo/XAi7C&#10;8Hjt7c42gi2gaMKdO+12sfqi1cOdcOTwYft40yZrZmIcSkBfpiSQEDgBEoscx8Q9fy5VD9PMVq1K&#10;AGaM8Vn/OQcFL2IxgRBDVlvn0x8zghyUbCbs6rVYQBCpXUcVmq3fmAPuwWzhfMNBSPBe0iJ5ieDc&#10;PYcTP8h27grDEQHe4ZTZ2fNR9CtwPnBGBJIcalPaYva8Ofb88+utgojD4qVLA/bI7qqKga5xqOdz&#10;+zkLOAv0bwHnMPRvF/eus8BDtYCchVrIDb7cutl279xttUQWrl27+kDn0KSvFf/o0SHbsD5sK1ck&#10;bTk/Raz+lUYYqGm/O3fAH1T7tm27RyokbpcuJ6B0xm3heGtW5ZgfSdLfhF3hp4sUhaINzzwTsfLp&#10;HvwJSVuzOko0o/9zKFpxo8GjssOzrV8mwDnEIZfqndYYqG9p3yfPIprpVStX2qrnnrONL70EYHKU&#10;izakNZr70Fng4VnAOQwPz5buSM4CvSygtIP0FM6w3D5y9Iht+/prJtKGoDRSDkQiMfhltyIKWtqP&#10;LlI5pGeLF4RswfwQgk9RKxqjiof+8QlyEtpaIGFqyLEtW0PoTSTsci3h/4ZE4AxMmBCyOZW+rVmb&#10;5FhJ8AsJ+u5bQ0PIdu5JolERhygqNemPorKieJJnP3nPI+0RB3OgqIOAi3cdCF6EhYiCZ6i/HuLH&#10;s0sXPfvkkxhOUsI6SFkEXFO9rJX5D/lAipfkQAA1tqjIps2ogMdhOWDOFTYXGurCwkJXVZHZjG4L&#10;Z4EhW8A5DEM2ndvRWaB/C8gZuEVpZFVVVQBkvASN88XqGqu+VG0drR3k9ZWA0NQ3uFY4yiN/b1bC&#10;ZL1kiW/z5iRtaqnZ5JI4K+1EAFDse8QOUg4CKN4Cm0DhBdUXITt7Om5tTNo5kDIUjkmSxghTRREK&#10;iJtmlHOsohTQMQqUoqNdlRC+1VwM2YnjSbt5K8GxzFpJNSxYELap7DcFjATztU2m+qIIxyHco/oC&#10;2gXwDCFKMD07cdKzUyeM4yXRvEjajRtEL7qGkowhggLldNHoUUE55jTSFIsgk1iydAl4jSlEPvJd&#10;ZUXfG8H97SzwECzgHIaHYER3CGcBWaDbUWi+fdvOo/Gwffu2gHBJVQ+dSvAPsYlsaQJOQvk0Hx4F&#10;IgGzQ7Z2XcwmT6KqoHtV3/PYrMTFyHjzpkfqww8Ily5eCoGZiNvFy1RKFIVsLBUUc+f4VjEzaSuf&#10;SQBsTFrBACkGHfoOwMhjR8PgG5TKwPE4LayDQJAAIEd7rPR9W7zYkLROcPykTZwQDwiienYrRpjj&#10;7MmwnTgdooQ0ZCdPJeza1YQ1N6UYJBUFGUoT7fT0igrKMV+gD0sCcKRIoJS+cM1ZwFng4VnAOQwP&#10;z5buSCPQAiqN7C6PFKJ/+zffQONcZUeQmRb50lCbyiJ9flQMMJoJ+e03w+ATzCZOVNVDrN9oQiIh&#10;BkYPx8WCqMLmL8O2dw8kS2hC3GZS9nEuZlbm2Lp1MDsCjJw9K4YDMjhsQXDsJpyGCxH7ajvAxrPg&#10;H0hvdHXFWe1HrLLCswp+XnklamPHp6Ie4lgIkU/gcoLW1RmCxdKz02c927EzZHv2RAF+CiuRcnSG&#10;6jjkk5KYUT7dppeX20sbX7TVa9dZjkSuAHqIAMqBI4d6N7r9nAVSFnAOg7sTnAWGaAExM7a2ttot&#10;HIVDhw/az//y53b9xnXr7LxjsWgcR2Io4XY5CSkxKEUA5s8ze/HFGBEBswj4BEUU/H4qHwQ0rKPa&#10;4egRz6qqk7ZjV9xuNSZs9KgQJZA+tM+e/fhHlFqCdRBY0cMR8f1QWnDkQGbRhC4MQhdBk9ZWDy4G&#10;z375KxyAc1FsARET0IwxnHf1mrC98LwFlNPjcB66QZKyivAIqpzo6CIScsNHnjtsO3YkqLCI282G&#10;eEASNVjrqV9yTny4r0fhPCxCVvv1t960ysqZAe20AJKuOQs4CwzdAs5hGLrt3J4j2AIdHR2kGw6y&#10;wj4NNuCcnQXYWHvtmsU6mQGZ0FPMjNkbSJNdDtTNk0g9LF0WtmVLElYxQxGFuI0fh5NA9UJf2IPO&#10;0dzEhF3v2dFjIZyWJOBC8Alt0EwzGS9cFCG3jwplWZIJM26lkwE4goFIV0GRfY9TBE0JIhrRaAJg&#10;o48oVsjOEDW4epXUA5GHNngYxDA5A2GrisqQzZ+fpD+dOETdsYbUMVTe2dzkWy26FdVVSTvOtRwm&#10;fXIDhycWwzCDbkRN2K0QjENxcQlRlUqbO2+erVq9ivLQOQEBlIs2DNqobgdnAb5Xiqe65izgLJDR&#10;AsIoqPJBqYe9e/cS7t8VlEreqL9BtUHDoJ0EnVBTZw4cCnIUZhDKnzfXY6Kn6mEqWIOxccB7fbrF&#10;tzXGJE1gAxwBglC14BSQoj59Jh5UIEwYH7Lx/MxEK2LxIkUUEkQnVMUAbwKr70fV9BRpuk1VBNGC&#10;Riorzp4JkZoxO3U6FjhC4yB4KsNxWArOYRa4iXFETMaCc8ilfFNN+3d1eUQoVMqZY8eO4XScS/K7&#10;yjtjFsMPG2zEQceVaNa4cWMBipbYfCIOC0Bnrl6zxiZMmECUJYwjJk/MNWcBZ4FsLEBg0jVnAWeB&#10;dBaQT90J82BTU1PAzngOtcUPf/lLQv8XyLt3WlyJ/UHMxUF5INuL6yCHtMDk0jCrbw+eA7MlC4ko&#10;FJN+8Jgeex5TEypRgxiph2bKI69cyrWtX8VRfIxT+pi0DlbzKqtcBviwsiJpSxYnrZjqiTxNyMFx&#10;eh4s3dUO7TNlSZQ2kZPTVY7zMwO8xAUfxsYwEZC41V0XlgK8Q00YPQvKMacnbNZs34onpnAOPmWc&#10;ubkJo8gB5sgor6RRSqnMOEm0JiknJG7obwVgzsFkepQWkoOnqpU60kWi4C5C2KoS5sjRgCKVpsi9&#10;zysbmg3cXs4CT7sFXIThaR9hd30PZIFuZ0Egxk0ffRSUSp47e+aBjgk20fLzzCrLI4TqPftffz9m&#10;4ycMUPFw90yqUqg+H0HoyYhumG3e2kkqgJRFMSmHUt9WLAvZ995McJy4UXE4bFocX+rChTAVER4s&#10;kEn0JrosyXu5uSErn+HZb/92hKoPrp+0y6jR98cQRFF9HS6Hv/m7sO3fH2PyTw5R6OqeSTwwDsXF&#10;E+21737X1q3fAJ/FQuc03DOP+81ZYEALOIdhQNO4D0a6BaT5cPbsWfs1jsLOnTus8UaDdRFNGCqY&#10;UfbUSvy97+eyujabOTvJpBlFDCr1fn/2juIonD0bti1fenb4UBSthwSRDsoWoYF++aWwzZljVjEj&#10;AU4hDgHT4Coe+jvfo3ivu3qjvTVpX23LtaNHlWpI2OmT0cC5mbcwB6fHAhKqV16JBZGGnv2IiwQK&#10;nMSp0zlob8BMeSJpn3zWBVslntcQmiI8yoHkFOTZVEIaLyOp/Z2Xv2OTELgqghDKNWcBZ4H+LeAc&#10;hv7t4t4doRYQTqEBPMLhw4dA7NfYfpbzVwEJNN68BaqfJX2vPEEWRsJBKIAZcdwYuAqWUhq50mze&#10;rDgTE1UDiDflEWno2bTG7rrjsZL2IX0yVubgAM7AyAjJkZyNMWABliwifbESoqVpkCyh65BbQOoB&#10;wORwb1K5hJICnIKHxoRH5MHso08Rq2pJpRryiDpMh2tiLZUV8+aSUilOwA1BxORu4rQdEqnODrAS&#10;zT58Ekn77DNhOABH3iDqAJEUulWDajz8cLIiAZ5hcmkZxFXT7fXXXrPyigpwD+MCfIMDRw7KpG7j&#10;p9wC/r+mPeXX6C7PWSCjBVQiqcqHGzduwEZ4wg5QAXHm9Ck7efp0gFvQ54N1FnLRXxBBUlmpZ7Oo&#10;Eli50rNlz8RsEtwHBRJw6pk6YLJT+F6sjNeuRQD8QbR0zOzECfL/9SnHohxsgMCMK5aHICiKokiZ&#10;JLXBcSjDfBKaHB5IGKleQCgLvYsiCKTkOAiTkLp2qi1uQPhEykAgyAQORiLhAYyEQwKnIYdIjJQ4&#10;R41KknoRdXWYUlMvcCjiyGKqzFNOQ9Z+Ax2KM65tgCNuUw/aBpI0jw6KsyFX/A0AJsO8OqfhSbi7&#10;XB8fhwVchOFxWNmdY1hbIBpDVbG5BWfhun3xxee2+fMvUG+sIwzODD6EpokxB3rkqQD3nlkZBoBo&#10;gBoTNoXKh/5aDFBDIuZZA1GFo0dDtm8PZYVHITNqpgySyMGc2WFb9YwHuyOMjKy6VfHwtDQ5BifP&#10;hO3COXFIoFnBdd9qjFt+oY9zJPXNkL3wAkRTFUhs55JygYdC9lVTqqMRkasrlyO2C1zHli3Y7Hbc&#10;opRpDkWrQseUczAP8ouXNr5ki5cssTmUY0qjwlVTyDqujXQLOIdhpN8BI/z6Vf2wf/9+Juldtn/f&#10;Pqu6UIOjAOXgYFMPd+3os9qXkNPa1b69845ZaSmlg6yMRaHcXxOor5rKgYOHQrYLsqVz56BKxlEY&#10;QwpjNcdY8xyllvPilF0iCBV+ehyFvrYgExSQQF2q8WzL1x4y29Eg1SDOiKllPrwUnr3+hqI18UBi&#10;u9tpCI6Dae9QPXLymG9ffRMi1ZGkuiLGOPZv877n7u/vXHJF08um4TDMtXd/+EMEvhbgvDGQrjkL&#10;jGALOIdhBA/+SL30KOUFbS0tVnX+vP3DBx/Y8SOHraWthRLALsoWFVXQRJN9mF9cCoXQNy+GKGnj&#10;BtD/lAxOK48F2gzhfgiXVPHQTii+6oIh/0xEYV9KDCqXaMI05KOfXaHIBKRHUEDnk7rIwQkZyOF4&#10;asYQkycFbsT8EGVC/uSh8OnZMQCO59CtuAV1dD72KZkcAqAIjmMp2hrTo6QpVF3CWLF/F05DZ4fw&#10;EYbj5dvfvZ+wixBZtbeLunpwlhIwMgx4ws+JMI4F9uqrr9o6Qh1Tp06FmntyQP40uCO6rZ0FnnwL&#10;OAzDkz+G7goGYQFROR8/fpwV6EnbuWNHIA5Vf110zp1BiDt1qOycBYWvx0K7XBqUNfr2/AtJSvSS&#10;VjIlQa2/JjKO1uNQCr83NqLaeEKARg/ipxAMjfEAyFdM1cNC1B/hFEKJkhD89DgaEqQ2wDkExxnE&#10;NT6Rm2InRQ3EoyRaBKlyjoJeeuIE8AT5cDGAZWi8LXCjUVYpZkiciy4/0M4QZbb2CfYF0yGcQz44&#10;h4J8qXsi+Z3rB3iIVqo0ekUm0hmKviQAV8RIV3V0tAd03+1trUQ9GkgfxZD3nsT5HOlTOhO6z54+&#10;C9zFHz99F+auyFmg2wLiUhBosb29HaGkS7YbR+E80YUTJ08guwxsP2g9ZvbuHft5lQ+gJi0GiUIJ&#10;iDhrFumDVQkonWOWx8TVa1LCSUhw/jgYBU12VVVoJuyEwhnBppoqVBpZGldWqjxSVRQ4C0txFJjs&#10;eh0jdcoR9W8BFSSzEMeaPh267BIfngYJWPlwMlCOCXvktWu+NcAquZCKkQVED6ZRVppHNYoIr1Re&#10;WlKStJdeAjcyGefsVMhO4aB1dBJpaMMJIA0ERjLLlrovzp07bzdvN1nx+PF2EwczUMPkd5E+KRIh&#10;oKRrzgJPuwVcSuJpH+ERfn2KHKj6oZHqhy+/3Gq//vWv7XpdPTlvSiQFzx9EAzQfrGIL88ill4ft&#10;p++FUWZU1QPph350jQRmvNPhB2WEtYTYP9pE1cMp+AMoDRTWYWqZZ+++4+EkoOwIS2MuJZYPS+dh&#10;EJf1RGyqNE7b7RBy3Z59viVEZCgWcFL4SHoWEYlY+axv33sjgXORijDk5sRTqQqurgNISjOlmIcO&#10;h+zzTyGSqo6jlklVBRiHoPhlUBZA1yOcw7jPsLe/95bNBdsgcSvxN7iIw6AM6TZ+Ai3gHIYncNBc&#10;l7OzgJyFPbt2USJ5wI6BUzh1+iyaBEpma3k5OIEopRPKy31WrJRGLvPstVdjVkRpYARKY+rvfiPd&#10;3N2zKAURVRAuiZXx6DFIh05RvgfR0KxK3xYs8K1ihtD/OgYrYiLbIz2i0G23dK8icFJlRLQzaTWX&#10;c2zzFyK1SuEUWsA4TCCts3ZtOChhXbE8jo5GqspFY6cmkSvRS3/+hU/ZqsG1kYRjI7VNaots/iX6&#10;o+MRUcgBzVpeXmHzFywA4PoOAldzSSHlMJbZRauyOZvbxllgOFnAOQzDaTRcXx6KBcTQWAvZ0jdf&#10;fmnbtm8jjH3dbqOMdIdIQ6pl/0DXsz8HQqHn1+bYKtIOU0oMESWYFuEB8PqpfGjvJNd+AxrkPWaH&#10;9uE01CSCiAJRa3txI2h/Siynl4u4KQkJ010Vyody1SPnIIoLRZn4r2Pn2tqQ1Vz0bNceVC5PdNmo&#10;Ao9ojWezZ1GK+pzZc6sgtxoFj8PdsZLzcAMcya3bnp0/yxgdMfv6K+EUhma/PHJQRUVjgmqKBfMX&#10;2ltvvmmTAUa6FMXQ7On2Gt4WcBiG4T0+rneDsIAcBQlESWhIwMYDBw4Qfq62jvYOwHFaSWbvKPiI&#10;QkXgUhgzFq0G2AeXLYN9cB5KkOPisAD2SWVAMNTZlQxIl2qvItN8NWTHDiXt4iXCDKyIS4hKTOVn&#10;OXoPs8nLT5go0qa7y95BXJ/bNGUBoQWUvpkCuDQfYGMhbM53YMfs6owEQlfNTQk7ex6VzNywFeR5&#10;8F8gaMWYKW2kqooJ6G0U4UTkkM6A2AEsRNhqr4BxwWlogzEy1j9dRr/mv3OnkwoMlEpP0wdyH9On&#10;TbNmgLUlxcU2esyYAN/Q747uTWeBJ9ACLsLwBA6a63JvCwjQqOoHARp37dxpZ86cpo5/O0BDpR+y&#10;dxK6jyq65okTESiaKAXJkL39VhTHQfiF3pO8Vqt3kGRua0siChW2A3uT9uXXCWtoJM3Aactnhm31&#10;s2JlNECNlEjmOzBjt40f9qv4LK7hrG3ZKoyC2RmksRsbYoxZyJYujdhzz3q2aHHcpqLgWSCpb95X&#10;U5qjvj5k33wVAZCagF0TdctGZMzBPfRxC7Pq8tjxE+CKKLXXXn8NHo018GdMCkowBYx0zVngSbeA&#10;cxie9BEc4f2Xs9Dc3Gy/+tUv7Ouvv7GzUDkr0jDUpkq559fl2Lp1nkmief68rgHxBe0dIcLgkC7t&#10;N5QY44TGCX9TOVGCguSa1Z698koyyKO7uWKoozH4/eQANAOOPHjQN24H27Mvyspf9NlGRQVlq4zL&#10;Sy9SFgljZl+swS2YNnfv9ewb9jtwgDQFt5EqbIbS8qGYXrfuefsu2hRzUAgrKysbymHcPs4Cw8oC&#10;zmEYVsPhOpOtBboAL165ciUQhzqIUNT+fftZ6bdaDKBjcpCgszDhgEKQ9pOKfXv3+5ACLRaALk5I&#10;WxTPvXuUoB6vrQ1SoWMR27yZtMMVxI+uJ5FsTiIxnWvPv4iTUCqsQ9JGF90TTup9FPfXo7SARK7u&#10;kCJqgDb6QpXwDR7kWDHGjRQGYzprjh8AWF/amLDKWaiFKhzE/9KukLjV9YYwXBmhQI5734EYRFJJ&#10;AJODcxx4sMIfkU+EoQQhrbm2et0627BhA3iKUa6a4lEOvjv2I7VAn8fhIz2XO7izwANZQKs9sTSK&#10;O6HmwgXbvWcPBEgnyD9fhsjnNg98ks+DcBa06dhxaBZUhmwGFRAVFWbLliZYfYrOmbp/dAu6Wycl&#10;eLcbqP1nFXrsBOWRx8WpQOke36BpYBzmzqZ6Ah6F2bPjNgZAo8SlXGl+t/Ue76vGLZ+0UjF02rkR&#10;xhInoXSqT6WKb5cvx0hd4UygV9HWFrLlKyI2f07cJrJtTk7CcuFymOyrJNML8BGlZWF4H5J2nrFu&#10;oxIjW3yDnFZFuuqv11sC/Ew7tbS3wdaseOYZ7pdpgT6FS1M83vvCne3BLeAiDA9uQ3eEx2QB4RTq&#10;r10jP33W9lIuuZOfxsabg/ERgp7KUZAswEQwCnPngjN4Lmlz5yRZdd4fEVBEWlTFFy/5YCN8q2Gy&#10;2bmDNAir1SnFIVaoOAsIJD37bCzQjQiLpti1YWUBlWIKFHnocI4dPpTCKTQ0UObarnFPlWIumB+3&#10;Cah/io67G9/QCdV0S5Nv+/b7pCkSVg1/Q0sz4FaAkYPNVOSQl5pQPMleevkle3bVKrgbKm08eIe8&#10;vvrmw8pyrjPOAr0t4ByG3vZwfw1DC8Sg4lUK4vjxY7aNBPPeXbutGoCjVm6DbdJ2yINqWHwK33kJ&#10;cad1pBBgCexbtRBnRtBE08lEU10dsX94n6gCgkaaZOQTPLM8F92IBIqKiZSj4GJ1gx2Kx769Jvnm&#10;Jg9ejjDRIbNvtsftKimlsWOl4ZFi2/zJj6LgUHAoVcUC4YKcS7XTpyIwdEr/I2GHDqFFwn0wFNKn&#10;vPxCqm3m2voNG2EHXWXlhLVy8F774ilSZ3X/OgsMLws4h2F4jYfrTQ8LKAUhOmdVPfzqg19A0nPW&#10;Ltdeucun0J0uyG5Frwd/IeHmhQtz7E1UD2cQTZgCYj43H8R8n6iAJparVyN2+RLMgJsNJcmuIMpQ&#10;RH1/5QzPfvwj9p8RCyYWH+Kmvvv3uAT36zCzgMa2S/LXMEdevw775q9DaHokwC3gfHKPTIL86eUX&#10;w/byy5S/TiC1BEW1WjdrZ0tryC7V+Paf/jNMk9fjMIaKECrbixTpE0JiMHXlgW+YOLHY3n77Hduw&#10;cWNANS3HwTVngeFsAecwDOfRGcF9E5eCCJd2oPvw/j/8HbiFJsSGuljVDa7YTTiCSZM86uOJJqz1&#10;bMO6GCWSCQsj6tRXO0igt/obITtyOIyjEAMbQfiZmv5JJWEqJ/yAuGkS6PqJ8CiE4WiQE+Lak2sB&#10;jXc7DkAVktp7qY64UJ20vfu7LMzALlrm26L56FQsSNrSxXA6gIkQpCWlqJkAcAuL5z7Pjh5NwiAK&#10;8PXG4O5LsY2G0cbIR2VrKeCXV157NUhTVFbOCvQpnlyrup4/zRZwapVP8+g+gdem9MO12qu/UZI8&#10;uH8fKYHqgNI5tdbLfFH4CMFqUQu2ZUvDAZXziuWp6oepU2OkH6ByDjZKHUsTx82boQCnsO1rn5A1&#10;1Q8wNApDOUc5bkrxJDc9Y3rCRsPOqHC1cxYyj8Nw30JjKCKnPKJMo0f7YBhCVMWEAznsWzdFxAWX&#10;w014NlrFyQG3BveT7hsPHZACODUKCr1AURQZCaTRfbhAqJbJ9iYlnAESAj2LLso370Aa1YHTcQNQ&#10;L9okJcXcoy7aMNzvn5HYP5d5HYmjPgyvWZEDaT+0wNR47NhR27x1q128eNFu1NfD0ph99YMEojxw&#10;CgVIHI8bS2TgBd/mzE6AU4jB0KineQ9PgT87IV5qaRbZT0rV8PMvYna7OWHjijybXIZk9fMhW/Vs&#10;HPXDe/TCw9B8rktDtQBOw9gxSGnP77LpZdwzpCTy8wA6HkzYpcuKJCTtymWfkttwoJxZCENkfh6q&#10;pEQc5syGz2FCiOgVj9HgXpJ8eZxIGCWalGFmG3OQo7B37z6TIqbks6dCLV1SUhIAIh2+YagD6/Z7&#10;FBZwKYlHYVV3zEFZQM6C1CQv4SD83fvv2zdbt1hUTsIQ2mhWfZOoXlizFvXCd2KB9oOnWHKfplp9&#10;qRgePBCxDzfF7cIF8tiElScwASwC5/DTnxJRAKdQeDeH3Wd39+dTbIEQYMcDVEbs2ReG3yNm1RBy&#10;KbKwZm0kqIhZtyZpFdwb3U2ZqTgA2TOnAcf+wuz8uZSzEaUUdyitFC7rH/3WT4mMLbWZFbMtvxDv&#10;1zVngWFgAecwDINBGMldELDx44832eEDByHLOW7VNRctDtfCYMmXBDxcuDBs69cDTKxM2LIlMQvD&#10;pdCfXPSN6z4qhZ59vd1sK8JDCj+XlPhWWeHbm2/iMCzohHSJfZ2K5Ii9NaU22toEpqXRpxQzZH//&#10;9zFrug1PA9oUlTM9e/UV39atiXKfCM+SMpOAkTfRpahHFGvnzpD9clPU2olWwfU1iKaN0ccYVQin&#10;x2xbvnSZvfn220Q3puO09IiODeKIblNngYdlAecwPCxLuuNkbQFFFFT9cPnyZftyyxe2c/deQrF1&#10;pAZa4PCX/kN2LYSTkAN4cSwCUd99JUypo6iYk1RDJKhg6B0QVm65FYbGA4eh/91hqBwmre4aFQ48&#10;7FeuhEthjkHghJLkNKIK0hpQ5YSWjq6NWAsk0KeIUlHRhONw6iQRByjAa2uVpogTeQrZrHmerVjq&#10;AYpM4HDCDAoeQhUTXVRgNDaGIHwK29YvkeJGhKyuDtKxrt73ZDrDetx8opceTb5k9sxZ9jby2fMX&#10;LrQxCFrpfdecBb4NC9z1jb+NU7tzjkQLCKfQ2taCMFCDHUJNcv/+A1ZTU21dAL8GUwEhwNr4cV5A&#10;vkTK15bhLIhlUVLGwjB0NzkK4lKA8wkHxbejhyRMpNWiWYQF2/z5AkWaVcyQ+mF3CsJ5Ct32G8mv&#10;ki/P5WcCKa4FC4R38cHFeGBqQjgNUTsN46eIujyAM2AVSX9FAxVN4Wf8ydxfEQlZUUJZoIqcOGk3&#10;iKAARmbTBIhs7WizDiqDOvluTC0rw7kNB/iGKVOmBBTT2RzHbeMs8DAt4CIMD9Oa7lhpLSCHoJao&#10;wtEjh+3E6ZP24a823eVUSLtbrw+DoCz/5OeF7MUXI7b2OVUyJGzy1PsxD1rPtbcZVMBhO3vKs8+3&#10;JuzMqS4bg6MhJcplqBj+1k87rWiMqiaye5D36oz7Y0RZQM5nezvkTWd9sAqU3x7vgkFSJE8huBQi&#10;pCmSpA7ilEoinX13KSYozkV4Gw4c9GzHLrNjR7uojFB55uBNt2jJUiJhc+yN11+3ufPnB+WXjvBp&#10;8HZ0ewzdAs5hGLrt3J6DsIDKJa9evWp//Ed/ZGfOn6NUrRX56XvAsWwOpYdsISyNs2aH7a23PFu1&#10;MmbjJwiQdn9EQM5CF0JCf/pnOWg/oCQJra/K3srRjPid34YSGiroadN4sBNGds1ZYDAW0H14+1YI&#10;QrEwctpJVDERqELsStUSz1GCO3+eQQEdFVHkb5rSFHVXPfvFpjDS61FruI4uBZiHwTZRSZeVltlb&#10;4Bre+f73KeuEltI1Z4HHZAHnMDwmQ4/U00goSpLThw4ftk8++cTq6+ssDk5Bj0pI77JuE4gITJsG&#10;H8IKqh/eBKMAziAnVwJPvR+6HR0+6Y5QIFP84Ucxa7ghISmP6gcfVj0f8R8Y/MZQU8++ool2OIWs&#10;h8Bt2MMC4u7owt9tAd9wDRDt558hpb0nbh1IaY+CUXTFirC98jLy6AskfoWUNvvG4h4RrxD3pGdf&#10;bA3ZV18lrO56zOI4G9mjG5KkNyLgbAogEnvOVq1eDQZnZSCf7UCRPQbI/fpILOCImx6JWd1BlX6o&#10;h0Nh584dto8a80OHhFWosRhF6kEFRBbOgtIPPiQ5U1EaXLtaoEYAZihClpdHYWrsTZ6kaov6eh8V&#10;yTARhRDCVIgFXYhBthRmxRfmAQ6fwirEhUhd5AaOBgfPog9uJJ0F+rOAMDSBLkkeMuajxPsBTBHm&#10;xhgzvwJnAtTebvYsD2dV7JCSStd9l8v2eYUijPKsaHQIroUQ0QoDA5Et6VOI46U4S9o72gNJ9+bm&#10;ZpziHJRXx+FM9ADw9Ndx956zwANYwIEeH8B4btf7LSBHQemH9tYWpKdP2ldbttjZ8+d5gF67u3F2&#10;s7QImES/LGDjwkUeeAUIcsrgSZjYJ41BgCHByq0FUKPUJHftBNx4KWGnz0ehgPZs5aqQzZuboGQy&#10;GYhE3d9j946zwNAtoPlZ0a4VK+MwRkaoYkCsrAYehwMxIghUToRzAUySpphvRAGIbOHo5hNxmDcv&#10;apNLPIC2vt0EgCvJbaXQxN2QbbSh7lqdtba0IaBVi+8bQv1yvI2fOJHvTTj4GfpVuT2dBfq3gEtJ&#10;9G8X9+4QLCBGRmlA1NbW2ubNX9jXEDBdq6tnRdQ7bZDp0LngCkbDtDh9um8//L4P137Miqh375t+&#10;6MR3uAMIrYEUxKZNPuWZMULECSh7QzYf2WrSvLZgISC0PLE0Zjqr+9xZ4MEt0NERgteD9MTesG36&#10;GI2Ja3ELUfpbWRm2H78XxlG4E9BJi7uhG7B4/nzYPvkUTYsqQLlnSGu0UZ45iK8MD3HLGzXKnl3x&#10;jL32xhs4xxU2rbycKIZTwXzwEXVH6GkB5zD0tIb7fcgWUFRBapIf/P3f29kzZ+xs1TmLdQIHD8oa&#10;sosqaFNR7q59Ps9e3JjAYSAqUIb2A5O9QsA9WxQQmUSidu42BIBgaqyJIzIVtpXPAGicG4KXIUYZ&#10;Gis65yj0NJv7/RFbQNGBQKCKW7/ltgdzadhOnYoTQYiD20na6mdziZYluEdTapjqjsCPup/rb/i2&#10;7WuqeTbDFHkRbMP9hT8D9J70HCf2Kc0oLBxtMypm2O/+7HdJw62wUQhdOGzDAGZzbw/aAs5hGLTJ&#10;3A49LSBHoa2tzXZu3w5r4lY7cey4NZFTVe34YFo+1Q8CJm54gXLJl8AtQISTBy1z3yqGaDRkNyDF&#10;2bUtYjuRJa7hwdrZnrTFiEytXUtkYZ7SGPFAmngQi7TBdNVt6yyQlQU04V+hMqL2im/HwdVs30YE&#10;DrbImTBFLluCEuYiUhnL4immSG5W3dsN3NvC4Xy2mcoeUhv19YigDaKaQlGLUQWFNnP2LDA/K+x7&#10;P/gBXCUTA12KrDrtNnIWSGMBh2FIYxz30cAWUJqhK9oJ4rsxYGw8dOgQbHinUH1sBMOQ9dIoAI4V&#10;jvJs6uSQzaj0bMniEOHUqBUAEOsZVYgr/dBB+gFVyXPnQnb4WNKuEe71/ZCVThcYEmdhfgKcAk4G&#10;ADPnLAw8du6Tx2MBpcEmT0kEwEaF2hpv+nbsSMJuXE/a6TNEFSCAKhoFGdMUCMcKkwG+YdIk0hHz&#10;AAxf90ilkWqA46G2LoZaa6rPmfAN+l62Qz5SdeECkQXfymfOtApSFCJ7UgmmA0U+nrF/Ws/iIgxP&#10;68g+wuvSQ6kJVUlRO3/99de2G67lc2fPw6tAHBbwVTZNzoBAjZNKIraC1dZzq5O2YjkPTsrK+2IV&#10;gqgCpWhVVZ7tg5736608QDnJ7NmePbtSzkLCZkPelAugzDVngeFogQSCEi0t0JLv9W3HjqSdO5+0&#10;NnQmysDp/OD7ni1aJJyOqi1wlCkV7iTacK0WroezIfuH95PgguJE8hC5yt4XD8wwYWIxUYyltmH9&#10;Rlv+zDOwVqZAkcPRRq5Pw98CzmEY/mM07HooeudfvP8PkNZsZRKvsmach8G2ArAK06b59pOfhqkl&#10;j9to2PF8aHj7NhHenD0bto8+NqouEpA/IVM93rN1qFG++QbaD9NjlKv13cv97SwwPC2Ar22119Cl&#10;2O3Z7j1J24ca5igibK98R+W/YByeiwWCVt3RNTnLFy/6AShy69ao3Wi4/zuS6UpVNTEJuez1L6y3&#10;n/72b4P1mRQAIjPt5z53FuhrAecw9LWI+7tfCyiqIBXJK1eu2McffWS//vQTu914k5WQogrZP8TC&#10;8CosXhK22bM82/gi+g8oS+ZRZqZVVXfTQ1UrKRHcbN7qU56GUBSOQi44h9lzwvbDd3AU2G88BEx9&#10;+Ri6j+FenQWGqwV0b7c0W5CiOH7Ct7/5m7i1Q/gkKfVZMyP2T/8ZsuykJnw/JYIGTIjKixBy27mk&#10;MhJ8J6LW1oLaxL2vTNpLFeOkj9JlPoQRixcvhlr6DTA/S4M0hQNEpjWd+7CPBZzD0Mcg7s/7LSBu&#10;hZPHj9vhI0ds3549YAhOM5nfpF5cGdXsUhAiuZkyNWwbNkDp/FyCByIT/niIbPpEByQrfO5MjsH1&#10;xMoqieR1LCB6WrUKkBiUu/PnxRH5gQQHgR9PT8LsTn//Rbl30k4495n1vjecAR/EAkmYIoXLaWtX&#10;2sG3LV9JHA1cTl3cppf69sLzPiWYCZtRrjRdCvjY0uwHyplnwfCoDPPY0ah1dGZL+MRXBQ+jkLzH&#10;OAie1qxdY2tWr7UlOA7CNjjH4UFGc+Ts60CPI2esh3SlXajlNaAseRSH4QjAxpPQPN8C2JhqmWeR&#10;oFSSyV0S1PORA16yjFVUJWFX2PG669B1LCHBY1HPrl8PgSg3OwI47Pr1OO+bVQCGZGFk88AplE0n&#10;qtAdr73bi5H8olWmbKQgj5/lt1n7dHV5dqtRufKg7vU+E/Y7sv28+Zu3cN4k6SH8ifqhlFOBlEP7&#10;0fm472Qj8A1F1MI5ZmPgHJm7IIm8OyWRRNCijEsVuiejR3u44xJFEx8J3CKjQhCRJSibxFnOo/Li&#10;apjvoY/jnrAWqoRE+JSpiWG1taUFTZU2G8OXrCAvH7BloVUAjHSAyEzWc5/LAi7C4O6Dfi2gqIKc&#10;hXoYGrfC1vg+mIWbMNJ0SWovy6Z5vSA3RIlXmJWMZ6+/lrSyaTHzFRno0RSibYfw5gYETJ9+GrbP&#10;P++yFshrxo317aWNYdu43hCcit5XYtnjEE/dr3d9ABwBTclMHZhMq1LRAkcTTPKxEO9SqdKJpgE4&#10;D0Vaxk+UZDd7apc0Tfauu+bZx5/4Vld3b+PUb3f/vvd24IwM6KOxXZLokcZULIaiPy4CuDpnZgiu&#10;AUizhP6HD0MVA855GHhQBHJsvq2oQdj+JymK2pqolUz2bdasMCqYZktXxCwfByOEnTUWnVQtf/Z5&#10;DpTrSXgewPZQSRE4jgOfotcnckQKKL9cumixvffTH9niRUsCzgbhHVxzFhjIAs5hGMgyI/h9OQuK&#10;Kpw7d87+/M//3M4QVWgXRHsQKQg91ER7+/13I7ZoftxmzIiymrl/0rjDZHfxQti2Q+m8c0fcrsLB&#10;P3acb+ufB68w22zVs5RYMgGFR9BKVRGAzk4PFssQEQDq87GRhIvq6sh7E9w5czZpZ84l+BxcCZN/&#10;CNtUoML5T/9JFJvjNGRQ4JRo0rmzEft3/x7Cqwsc4AFar/gEq2aPgY/AbChejfwCzyoAtq58LoRA&#10;UsJKJsUDp+IBTvdU76pxjyJEdaU2Yps+8u306bhdvgJxGY7Cu+/k2rp1kJMVI7ymFAWWkNPQ0qpo&#10;g2//8d8iHY/TQKWzUZCRRUttFA5HbPzYsfbT3/kZQlkLKE2eDwiT8J9rzgL9WMA5DP0YZaS+JWBj&#10;K7LTR1GW3PThr5hMquwSIMc4UYWUsmTPZWf/VpKozpgxZosWQuv8LlLUM8Wxn1phyonobkGpZINn&#10;WzZ79uWWhN1qihtl6bZkYcR+8hOkp0sTTDgS6WF13WO/7v2fllepHtbWoicAqK3xJqV2rTgHvFdH&#10;rX4tOe36a0m0Bpgg4ApW3X6S+T0aU/QHC/DM18TBYpGSPM/+j/8d52wBqHsmlHRNDsOZ02H74z+G&#10;UfDygzkM/Z1HToTGTD8eC9Zx6IFMmerZO2/hCG6MuvLX/ozW47044wyVAtVBvh055tk3ED7dqI/b&#10;HOjOZ0H69B1UMGfNJlJHVVHgZKiS4pJv33xl9tW2FNlTe3v6e6DH6fg1ZGPHj7XJk0ps9Zo19t6P&#10;fhxUUjhcQ28rub9YuDkjOAt0W0DlktvgVdi7bx8TyhlIkm6CK2B2yXLG1sS1fClkMeWAExdp1Ru3&#10;QvLYfXe/DWXudYhpdu/iZx9ENrcSENz4pC5YiS5DjXIaQC/lvyFlepqanAM5Bpcuh8klm3WwQiTD&#10;QFTFDBVwctI4bKRi9B+pZruNLkZrK0Q8vJdi+0utCvvaU15DW0vS7txRyiK1TSa7aTP8jkfSgsOq&#10;G/rBsbnJdXV1JVAQ9W0hQkyTiDSwsHVtAAvIEQCHaDNm4DBD3hTGCUeWhXJM8ArcFxKaammN2JIl&#10;OF9Ek3JIBZVOjcJlgnYEX8IL1Z7tPxS11ubs7gUNVNPtZqITUZzPvWAlxtmLGzYEYlYFLtowwCiN&#10;zLedwzAyx73XVd+BxrmLH6UhPvviC+idj1lzcxOTVOYZRZOXflTtUFTkg772UIeMW+WMGII4erjd&#10;a90rp+oLnp2rCtkXW+KcM2YTi8MBVe6aNUmbx8opbxSh7V573jvGk/KbLNcJLkPslLGYZ/FEHOeL&#10;yo/LPrX34DVuJK25hagKq8mm2zgIOAWtraQZ7qTAg32v8z4noccGwbkAvcUIZ8spSc3UPTbo86u0&#10;DrRdPHs4Sp8jDO5PAfJuc42HD3UxmeUGgNdRRYgy9bw5BnfIAM/RRXCkGw6ja1LDZUodiT91fJGD&#10;Pch5Ugf7Fv6l71JmleLq+HG6R3zbu4dIQ0PCtu0AtxL3A+0U0aBLMruAaNz8+VFAkWFwQjjkjb5d&#10;Rl+ljbSVnMNMfmSS+7OtrRU8xCnCQiErRvlyFjnByVOncsxCbJiy77dgCXfKYWQBl5IYRoPxbXRF&#10;WhD79++zHdu22a7du6ymumZQ3RBGqhAE9wsv5KAsGSO6cL/+gw6oifEG4jp/+/c+7JBd1nQrCcgK&#10;oak1EfvZ7+A0TAzhdGR2UAbVuW9rYx7Qd5gkt27OtS+/TgTloddvkF9mta0qgpAm7EfQt3/1L3Ps&#10;pRfR0Zh4f1Sn5+kEsDt+Imz/57+Os/p/+CmJnufq+XuYCNSc+WH7w//NYzICEDnE8Zazw9xGGD5M&#10;Hl84DioKgklRzgHrb+Y2j1V6PpUapaUx+A2U2mKDJ3zOO3pMQlYh++CXcbt2NW7zsOXaNT4/CVIV&#10;ig6kLlCskg0NYfsQBddPPo0G+hVBCqvnYGT4PS8/35ZRcvncmrX2A/QoHK4hg8FGyMcuwjBCBrrv&#10;ZXbjFX75y1/ah/zcuHGdFUZ7383S/q3Sr6VLALVBz/zqq9EAcxBmQuzZtLK5dClip86GwCsk7NDB&#10;DisaQ5kkqYvvvRm21as7A4CcJ3T/U9ISXHRbk2//5t/hIfDwlg3i/KPJTL/3ttDDu+j9B6HXfoYS&#10;1gmEsdOsCINVOZiIzmhmmyvNpFXutDKIf/K9YFJSRURrRwIyLYXISZlAOqTrytQExrtam7Bjx30c&#10;JmTLF2U+f89jdld3fPqZhyiTZwcJu7cRmYlzLd1AP02ZwlDon9HcZ4sWhm3sGDQbRoOnmZ2ASpxq&#10;AxyJnkRhPc8xnH9fsDBqM9BNmYlU9kcfI+e+qws9FVI9O0P22nfy7PXv8V0CIKlUXjFpn3/0u9JW&#10;idjBg3zvKFOW9kqa26LXpXe2d8C5spcy6jOAbevsnXfegZl1GvcANdKujVgLOIdhBA69Ug91dVdt&#10;+zfb7NPPPrfr9XXUcXdl9dDXwzjEXVNZEaHcUWJRPJTKVAHRO/SrqaC9Ge2Hg2E7dNhQ4KPygtXs&#10;suW5Bq4KnAKrzdldQShVpWLDuWky7AAfEKOEET2fjKBCXUtwRcxi93AC3cvb7tchXDG7ahEZYULI&#10;yWElzThIfCuPdFD59JA9twpngaiNn2FW0NjEWaVHIf3J1HSuWZW+vfdDJt0ijbH29qyTss42xrcT&#10;m9xq8ljNxpBkTvFmDHRM2VFpl7p6o2Qw5Txl6GpwKO1XB+Zl27ZwoMFw6GDMujri1tyWCKpEBnJW&#10;hJvYvz9mOaQlfBhGx5MK+urLsC1YiGDZ1KQtWkz0gbRZ3zLfgfr/bb+vSiFhe+bN4/s2OkJFTA4T&#10;etIukXr45ceoxrbm2LOk9YpLEjZhTBwRtqQ9+1wnPCbQTi/wSTeSCjwb5bueRYqC+ywOwKal6TaO&#10;/hc4G9fsrTdet8pZM3Ecyrnv+CK4NuIs4ByGETTkiiq0gJo6d+aMVVdfIKd8GG2Gq5YkuS5Sl0xN&#10;q03V2Y+j7HEZvApLFidRwkv04r7Xw1srwXZCxuerw3b4cMjOn08Eoe/xaEAsW2I8sI38a4JIQ+YJ&#10;K1OfHuXn4j24Q/i+tUlVCx4TLA9sKhDm8NBOH95OrcQnTEShkJzzPach+95qOCI8k8WQGcE5iKBa&#10;qDC7qLVHFYSCyoO8wlCQo8+B62IGDhj8OygjZneOAMfApJ8x3kHEaDSr8/IZSRszDiBq4AqlJupO&#10;lXuCiW1qjjPG5M2vITWOjbpX+/31RNt3EsiKgu8ISm8yOYvcIqqoqbng29GjyJnXoOSI5PNATkLP&#10;c0o0tQngqJqc0qZm5KPRYujsivDqASYMB8Bc0vVBxUHPfYfr74oeFODklAMoXoJom8YxFvUDjZUj&#10;xz3Lo3RZzmNkXupehdSRiErKBvX1PgBan2hiwjo69D3N/P0T74cWGGfOnLKpU6dY+512CJ8K4Pxw&#10;IlbD9R55lP1yDsOjtO4wOnZ3CuLQgQP2V3/1l5RMVgNEu5XqYRbOgjbRxFFWRgrimbD94/8FIiXQ&#10;2X0fOR0w1TUzwZ46CV7h76jzPxe1IgiYKit8e+01jxx7F5NcxmnqW7WcJqMuJlPVuV+t9ezIUQ+F&#10;QaS0maznoJBZOStDyJ/JKTcvTola2L74HIeBh3OmJvvKIQsIjvg9jINQVCR2v5CVTPRxEPTgZ7JA&#10;b6C0LARNdsxK4FyQ3kAWw9fr9AGGgqR/J6F8XyGjNI2uBE7K6MKUQFjvTVOjPwn8yc9+O8yEHrbr&#10;UBuL8jhdUyYkymSl1E2mdWqcbetvhOz9XyTs6JGU5kK6Yw/0mca0g9SJfurrOyntDIHZ8e2tt8L2&#10;0sYYwMInpypHQyYnYM1qnFc0WVaREvz79yN24EBXgHGYBifH7/wkbEuXdeHgeoFGxXwBkSlxnjgh&#10;AudJCPBpIgDbZsY1cwdgvPprdfY3P/9rAJWl1t7SbuvWrw9KLyMi3XBtxFjAOQwjYKjF2HibEslf&#10;fPCB/Qp+hZsql9RSbxBtEpPW8y/49t1XYF2cBZlMP86CSv++3OzbiZNJlPiirEwS4BtyAGUhQ/0s&#10;HPnTuoLJra+TMYhuPPJNNbG0toQI30as6oLZ6VNxq77QRZRALJVhQul6fmoaHbhpAg8TFZiLc/HV&#10;V/zBJJWuyUmYMAFHpEIRGM8mTAJICnfFaMCkAoZOnBAP0gH9qXmmO+5Anxh19j0AAEAASURBVGm9&#10;qZREF2mWfByQTK2v3Hjf7XW9hQVxcA6wFd7iuDgiAzXZdzCtpcWz//7ffCJVXVSQDGbPgbdVf9XH&#10;6uqY/bf/FoNhMdfeeCOUKvd8wp6IAriOQ5NlytSQffRRrm39KkXG9R/+34S9sDbHfvqTGPeWUliA&#10;kbm2d34QteUrfNu8OQz4OAkx1GBKZZJ29fIV+5P/+l9sL0Dpf/mHf8j3oQTnBVSpayPCAk/Y12NE&#10;jMlDu0g5BY1QA26jAuLrr76y48ePoZJHIXeA0eepmaEJ1V7ICmXxInLYP0KOujTOSjdV9929qyaA&#10;LtjlapDg3fRRyA4dgDsAIJqUJX//n+TZ+g2s3saCiGdCGexKuPscj+O1sRECJRjztu0wO7TPKEuL&#10;Bgh8MS3KWVC7fSvOD9iBLCY95cVHUR7K+h8Hoze+o+/1KO0goqvXXwvxmiAFEQ+i9cIiSGBLYehM&#10;k3bfY6b7WytUlR9q9Z6phdjYF3BCOw3QAier3bd6tD86M2ga6B7QolTshYqopGtyQNspCzx1Nh7k&#10;3dNtq8+UAiooJNWgsAVjpFLOZtIlWkX356joPahH7BcfUmGAAMaixTi2z0SH9X3anw10b6BYbT/6&#10;UcxWPuvb2XO+ffBB3L5A1bIKFtXVq0K29vk4AEi+lzj6ErR674dJJOLBnnyYgwqmnKbsUmeiI29r&#10;aoZDZZc11tfbmhdesPXrN4CTqCRd2UdJrr/OuveeaAs4h+GJHr6BOy9n4fz5c7YX2ccjMDeeP38W&#10;ZwFN3SCJkNlZEJhO6PiVz0Z44CRsZgUkTOTvtUrpbppIG6/7SF57tmtPCMEoCHn4fHq5B0FPyJ5Z&#10;mWQFwgTIBMHhhm1TwEBkN9tgyTt+XKsuJj4KHIJwbQ/nQHlf/aQiDD0+6OfKdEzZQqBBTYz9TVjd&#10;u2niDrOdylNHje7pWHWfo/u1e4/7X5Xn76RveUQMFLHIxjmTM5CpadgE9KT+ut9NRWF9qylpUHdA&#10;NAXXBLiBdC2PtMoYoiajcaYy9bEZdcZrVEO0t+FA9X/64FS6t+QobFwXtslEOYSzSVDGW1OD83dI&#10;DJrxgACrv37puC3NCe5dncCz5cs1Zv1tObzfC8ieYFitmIFzjrMuYarDRyyooth/0IM4ywdzBJPq&#10;clKJ3JewQQcpxY0bwcHwBd0HOPQWBGqdGYGwuJrcN+Juqb50yXJ4vnTwpXj++ReQrV9CJANP0LWn&#10;1gI9Hv9P7TWOqAsT2ZK+zCqFUlRh8+YtduP6dR6YiiyoaQoYuGkOyQdUV1LiAXSjXPK7hlIk9M59&#10;KJq1MmuAV+E4QKsjTBY7d2mVBlL/2TDgO9DZz5qVlXYFk9fAZxsen6jc8UK1b19902U3UXAcqKnm&#10;X5Ny4HMNtNHd92XHAirQhMKXDIfsNVBTdigKZkIgtPsmUbojB0XgMzX9HoUIqgUWv/b2cDBBaz+x&#10;RnZB3DSX0sHRVDNkajpPNqWFcprELnihJswkfw8voYlWfAgtgFvr60P2zTdiC0wBXgc6t84p1dLS&#10;qQK9Zu5jA1GfqipVYiBxnmZzD2zJNMoNX3nVbMaMrqBqRDLp1dU5TGAeSqtJO38OZ2aALJyuUVEM&#10;4UZawN8oinbfOAx0UcPofUW1xo5FwhowrFJNY8EOfb1N5ZQAF6lMUSlq0Ricqilx7k2Bjo0qCrGx&#10;RsCT+DhYYiEFJ8K9lcHvC65aNPInTp0AcFkLyLmNtNkom1JaGqQoXBXFMLoxHmJXnMPwEI35bR8q&#10;TnlCByjm2suX7Ze/+AVMilutiZRENhUQ6rsmubx8Jp15EXvtu9R7M/HPmdPZ++HJgztK/vfSpVzb&#10;siVpBw4lEMsBEMjOb70atle+g8jQZMLxhakJ7tu2STbnV8og+GECTOcN6IqUYsiqESYunkxev1Rs&#10;jylmx3T7RSkB7GhT/j81DtpWzkGMlbKclK5omPGRBDj00rD+HaC2/uw5TdgJeBBYGXIO5ar/4A8A&#10;RhIJSsfD0N0Pii4yNmRE7NiJqDXe8gPQZUA8xWwqB0if3QGf0YZuQT1gxyAik+aIirRMh4VwzqwE&#10;r5nvj9uc8/KllCOUzmHIIYK1ZJFnM2Yi/yyOBYZI1NML5nfBvxAm0oNAE/wPcrIGau3Y8QYpldOn&#10;wvbs6ugTGWXovjbhi6aXcf99D9xNKWm2b4gA7oqhSRG15tZce/27Pt/xGPoRiSBFsRSK6TFFYRws&#10;D+wOkcKDXYF6bOYRUqSh0+o66uzjTz8NKih+8O67RBjLOd5YIosMgmtPlQWcw/AUDWd1dbX9+uOP&#10;7SzqkvsPHrA4cXWFD7NtuayIX38j33764y545BG34cHTkxJWOeXWNo8KiFz79/+xkwgD9d6AIZcu&#10;Dttbb4rEidUKjkI2K9ds+/Q4thMmQZMMaey0TU6RjyMw8LRzb3fZbSIP5OJJEbQikpSypV+zXbma&#10;tL0HyL/zkJVktfySdsoPpT2xH96Bi5eIKECSFCN/kUCBKiiJ45CaSNUfPdwvXWZ8mtAT0Mydzbhn&#10;sY0OdbMxAXbj/ulDdtO7wWsGo8i+Y6n4+MmPIYEqBzSbe//x7lkv9VsI/gSPCIH2Tdc6iazsBzvz&#10;0x9DkQy4L6Qcxd0mjYUZ5bk4KIBxTwwQYri7rcoNP/ilDyiQskQc5ye5yWZKT61eHbPKygiRhBw4&#10;KJK2a98dogKerX4uYutWe7ZhQwqzMQ012anTkNFeErL/7+f5cC90BpGlrEovOVcn0YYvoJW/ePGS&#10;zZ4zx95++x1bClOka0+XBTI8Ip+ui31ar0YpiAOUS3726SeB0uTtplusRFn+BRPCvYfnQNcvxsby&#10;cjQg5vnI6MasuJjwrGbHHk/qNqSWz52jdGu/2cHDrMZ4uFbMjNhaHjrPrKByogIe+9FPZihXdskh&#10;HF2Qp+R1molM9tRPFnOJNsuH41+lkMInaGLvYU4+7d0aseeePVRlnCGFgeCUzqGHdYxURUuL6uaV&#10;l0/bOz7UeTKP92/OnOWm6ru4NYba5DxJ2nzjxlyiC5B1URKIG5DxcKVEqpYvTNrnn4BjIAKAOfpt&#10;6tvV2ph98KtccDMe6TRW1lNTHZb0txRTn1+n9Fks7Rjo4NzB/Z4j05vtRHj27ImAQSEVQInm7MoH&#10;MFimk2X5eXC78oQvLgYMCa5h6hSPct88O7i/C12KKDaLgNXJ4fsbx5lDk4Jtw5TvvgfFe9GoMNVO&#10;cKlUoZbamN7RknerhYmE6i5cuMBC4gal1U3ct+/YihUrKQV2VRRZDtmw38w5DMN+iAbuoMolr4NP&#10;uHjxInLUH1IHf4Qvd2OPksmBH356mGjyE5nShvWSzTWbAQlTaRnpBTkLasFE4QX0u5u3RpjMklZ1&#10;HoY90OfPPgur3ErwDYsSML8lAn6A1E7f3r/SqxCgX0vedJNzfz0Uv8G4CVql9/dp6j1ZReC/BM/P&#10;BIDwu1YacAdx+ws4HtGqd+ChCPZvwyG4Q1i/vl7KjgMeMu0HcnWawBs0Q1CkUrt0LTBThj6l2z/d&#10;Z7KL/BaB7woAcpZORYm00rONG0TXnKr6SLd/92djx3JvTSe9Bf+Hoi0DJdbl0LSD4RBXRt31kE2Z&#10;rKiXZ/PncV8S8RoPVfb8eXGbPTtM5URK8EuRE2E+9NPTGQpufYVMBtEEOD17JgxeSBVERFLGh5Fp&#10;9yEoYyLmejX+D7PKZRBdCzZVikLYhvyChL36Si72jEDEJKc/DtOrF4CW178AbglciUC3pWUxW/9C&#10;JCCAOn8+ZJ9vhoCMKBOBrXTudHCuOwAgu8hXCWgt30tjU1FRGXA2OEDkYEdu+G3vHIbhNyZZ9UhV&#10;ELfRRD5N+uEgy/7t27eRT9ZTNYtZgE2EkEeEjoeoCJWSNpVqBklR92R81YO0ibzv5SuI2HyWBEgJ&#10;Wp1HhsK733kJzoBlMQBi5Mu/zbuIB5LAd6JuFstgHqtXn2iByscG0wQUmwgGIF3rnvS7oG7M1YyY&#10;fvPgczkiOTgNsmvPianveZTuyYQB6LtP37/1cG6k7LPxlofDkGGFq+5n6n/fE2T7N/dWHpUKpVNT&#10;vBWLF4W4V5JoOUQHda9oLMcB3CuGGOom5E2ZwuMX4FWovSpniQnuZhhxqxAAP1g3sX0xUYdnV/qk&#10;dnxKNCkhBIfDIjio7FBZcBz7KyUXIQ0ymCY2UOFHTpzw7cihTrvDcQsKPLt82cdp8qHVFocGzhPg&#10;18Hek4PpR8ZtGWs5r0tXAAod5UHC5tnho0k7eZJ010UPhyKMyiyTeznRNhyLysoYzI5EDmd64JV8&#10;O3YSrArPAoFJdZ+lawJe32Lhsn3bdtJyEwOcg5yF8VBqhr/Vh0W6XrvPsrGA/69p2Wzothk+FtAX&#10;8lJNjX206UPAjb8Eof713ahCdjOAqIQniohpXY79qz9MAIxKsBrUKujeNabUJRG5+bVvf/bnABsh&#10;eBmHmI/U8X7/n5otXwafPQ/Bnvvc2/vx/dYJs6Q4FLZsDRNm1RztB30aM0ja6WgUCWpUD/fsSR9+&#10;ncDkJRuoxNTLYsZtB8h4HVrp2is8bNMf+oGNpu5MmQI4kZV9JdGigZpSG3XXALh9Fg8m04G2G+r7&#10;qg6RkuK/RJXyvXfRD1mWYIWJY8nEPdgmPEx+XjhIg2VD3KRKiFawHueoitgDn8YtRMBgziAcn7QX&#10;UfJ85Ttx+84rcVbQaJnM8WzyZOihZ3gwmIaZIJGSHh+CyTRVHpxNXwX+vAHN9PsfJJEuhy+C6JDS&#10;R1cozd22HTDojbDdxIETpffECdwzPb5j2Rz/YW+jMVAkYd7cpC2m9PnqNT+ojDgC7fYZBOJGARKd&#10;PCkWOBeqkByjSopVRHDaIqhepqJfA1Wb9OorN2MCD/nkyRMAVy8RIWqzSSUlOE9FOKrZPad6Hc/9&#10;MSws4ByGYTEM2XdCVRBVcCr8yX/5r4RgtweiMHIgBtPefjuX0GTIXnk5YROL9RDrvWTQQ/DTTyO2&#10;eUvIvticYmzcuCHXXgFd/dLLlEtOBRDZA1g2mHM/rG0l0bx7d44B20C5L2RffhWDFlcPPVbZjT65&#10;U/Eg9L6udOfWJKpa9S82p89zT2D1+txzTCxEVrJ58IUI5Wi1WXWBksyMNe7pepj6LJhv7j5v9dyV&#10;8NSYcSFbyAS9YaMPmE3lsISgxwx8T8gZvCaH4QschgwTmCIjlYgXPQ/HgSbDOHbvyoKcCfcTgCiV&#10;C2BjxIug4wylKa0jpsvbLbmka1JYjmyP00UZbA0UyOeqwN+c94keeDaJypUc7l1NhhNJVcyehQjV&#10;kiRVFrFAG2XmTESqiM5kM7bqx82g9NO399+PBlUjPfumr2UdCpFVFxJEAkNWfTFMxERUzXejct/i&#10;vKmF/mgc/rlz4cUojODsJLkn4nb2PA5QHVUURBtyAKbq/sglzTJjRoIURZiFRhgnID0vRk8b6Pcm&#10;+F8uX7oIudslmz59OtGN0S7S0NdIT8jf32Yw+Qkx0fDopshRrl65gjz0Qdu0aROh1Rq709ZBKJWn&#10;UoYHjyaWHFY4Jayg3n0nbM88A10sOe5CFCZ7ThjKxZ4+HYEhLkl4FbIbVmp6wP3wByCq14piVjnO&#10;bycFIZKo5tthu1bnQUKFDsAuaGqvwlBHWFllhR1MDgqVdl2kzBDQoOflgMjvAgCnKEhmx0HCTn4W&#10;DoaIiZqJGmQLLpzAZDeKEHBPO2dzR0lsSnwYUhMuJMStv0cT2hZ4sHQKkzih4vHkpSM4DJGwIkTw&#10;PhTEbDQERhEm6KxahvtGx9BkUckK/N3vJ6BPhkjpWghH1dBhgKq5XQmq+1scvG0DJYqffa6Vtgep&#10;j9gGo4AB79820zsaO4mU/fiHRLQKwuTek8hax0grZL5GiX7FuC+02r95I0bZIGmDwzm24UUj4gC2&#10;YRzOA/gCtSSpI0mQK08vJyWbppX24aMR0nXiPul/DxGARW9SvdISC3hLSkqQ2ybNIq2R7M7S/3Ef&#10;9F09E4StKC2N2+tvkZIkzXi+Ci6Sr2P25Teka1py0KIIBxwsZdNiOFcWgCMrKojWTM21X/0qZpdR&#10;J1Vp7UBg1O4+xtmo8XoDEcDdaFJctXehjV2BR1/Cl9OxQ3Zb6cl4dQ7DEzBO4leora2l7v4cwMaj&#10;rKLPkoLgm6qW4akj/FYBE4/yugvmC3eQ4AtPDp6Jprtpor0DBuDWTbPjJwyRH8romhLgAUI2e67Y&#10;75KAz2B5vPtw7d7vcb0mcRZUXniFlfrZMzg1TBqHj0QJc96f9xc1ceOtJHaKElr2kXsG/R2kWzIY&#10;KsuLkX/WRchZE2U2i2aVoosGORtnREEbRUXGjfdxMiQ+lRL8GjcOFULSDEUg8AtG4zDgBM2cSYqI&#10;CVjiU70nuP6m8PsvTmH6TE3BB6Vd1Bc5Xrk4JMJ5NDWFGQPP6u/0z72gCSTORKlKmpOnCIGXeKws&#10;IQ1iLETuNdim65vCBL8YIKFC+3Ia5ZBoks7mauVcNPF1aYYxUvd0cYkf6GjkofdRAOOkmiIKHJoL&#10;Tv0dvJnhn6bbHg6UsXqm1DXNtsE9w/nbcV6EtxlOTZGGiehRzJ8v51TRMI1tlAoJxoqITE6OH5A8&#10;FRenFgtKZy4jInOeiE2USKTAkC046OmKc/RZDOKxOAxgp3l2nTh2lCjDKJxuqlnKyriHs/kmDSer&#10;jdy+OIdhmI99N7hRwlEn0II4T9nSb5yFDH0PHvg8FCtnhakt9+z1V3AWVAXR45klZ0GAwSoeAEeO&#10;SPWuC5S92B0JS5LjfR1AZGUlT/9vq9E/5f4P7AuDL0jASRAPKGy1QhqoBdoW1XEUDn0mK62IeBiy&#10;Mk8bfdc8wU+64+p8MU0+t1NlkgOdv+f7ehYqbSBJ6oaeH/Tzu7YdP0GaEmEmSPQBig2ngAmOsjgx&#10;RvYfKUljiH7O8Zu32C3TtQa4Tvqk8L22FWivBCzCyy8m7cy5MJMF7IkDrKy7z6MJ5fBhhfjDkFgR&#10;1SpSsmLwTbZZtSZmM2cR0i9EPOkLsXMqDZD9WOheP3WKqBT396yZPtoLUJgv6hoSSZOOdfR4mFU5&#10;zvXtdO5C6lrlOE4qRmV0vuTC7zFmDt4Sj2aPqZShKhVTXBwmYhKheiJKJAlyMBzDpqaIvfFaLGCP&#10;DEihypP2u7+jqgq+k/sSdoxy1ThgT9kkXROBXJKwzBebP8cxucwzaYX9kGjDODxf5zSks9zw+cxh&#10;GIbPWPTqiaIKnYAJrpCG+A//9t/C0vaNXbt61WKKcWY5RxQij/z2m2EcBbMX10fBK6QYGbtPpC+4&#10;xJQ2bQrzgEhCjcyKkcn5xZdz7L33EKdZA2vjlFhW4L7uYz7012BiY0UJsOziZeh+axIZhYj03ILf&#10;iH1igLVyiKYAboMOV3wIAzU5TY3w72/ZSvlYmgef0gRTS0OsdrPPywsUd4vVaDVOTLomdsLiYsL/&#10;7/pEgqJBueoYwuZyOAab0kh3HmEY6gC7fQ6GIZ3TEOSvWZHPX+jZkiVEpYgwidcgAr/ENBgEd+zC&#10;2aQwJ5299FkLqa1GolezKn3GgSqWfjwGbafVt3gndN7++qVMQT6UxgJ0Ll0aJhVFJULCI9IwOEBp&#10;W1vCrtfHreYS4Mw5PsC+wYER1ddmVDQ/2uSRIokHqqzp7K3PxhZ5tmJ5xF55rQsl0v6vL9MxHvXn&#10;AkSqlHXObKIJ+TlwNIC7qInb8ZNK+YG/wHnNhUlT90EeDngFzJqlVKFIaZX5P2uMTieKbg0NDdB+&#10;VwXg7fnz5hEFLeDeEknXwN/RR3397viZLeAchsw2+la2OH78uO3dvdv+5//4H9AAHwCv0E7Yk1kw&#10;iy9UAV/qSkiVfvZbYmCMoySnenRNOve+jArnnrvg25/+KcDGLeR4bwkE5tmP3ovYj34oqWL2YVVL&#10;VPJbb7pkrbbHFikk7QXMiaqfz9SCiZGweBuYg67OMGFxJitiavescO8I0nIAEgIBFrwTkAQN1IQl&#10;UAnac6vjYAcG2qr3+wILxtB/2Ls3vcOg69RKeh5poKngFKQHoJRAFkPe+4QZ/grsArBNoMd0x9Zn&#10;eYSpl+IwLMRB6k5JpdIU0JC3RuwOpazXr6dfMeP7BsqfN8GgvLCO1BaOUd9BUErs8mXPvvxadNAR&#10;dA3CgfZBE5wSWp3nEgpXfzShpND7SbgWCKUv8G1GBVoIOEEBmyZOR6Y7QxN+HMdYfCLVqKwuWARO&#10;Ivh+ZDDc3Y/l1Iik6Re/itJHpWX6u6PuHUvfuwoiGr//T1IRmp7fw3tbkerClgKjVl+MBPwNEpRK&#10;Nz49930ov3MZctaEh6mcmQSwSioI3NMVnIFDRPYuXULRtdYH+4GTENBKK90EffwsnGgov281emA1&#10;cOixbbqma0qwMrkDucaVq1cAplbzrCkMogxjxqCK5dqwtUCWj7xh2/+nrmOKLIgtbfu2bVYFZqG6&#10;poYVNQnQHpN9uovWCnUKXv+a1ayCeaCKdU6TUM92k5W0HkxfAW46dVolZEo7eLZoARiH5ewzlqhC&#10;mtV4z2M9rt9zQWyXTYuy8vbtOqVqhw90serJDLi6gzhSTQ019qyKZpOamTUHkax+bKlQaxEg0DJI&#10;hq7Xc9wB5nalJAJNgkyzUg/DqGRVKzdNVKGAFGiACQY/RaRNLS1aafc4QJa/auJqRjxJrIO3eRXM&#10;ZR6ERd0TfZaH+c1mqQla+Iv75nfuGXAUs8jfXyHyw0QSsFP+Zs/7f9EkcukSPAmwC86AhrgnhkZb&#10;C0x6C6f10GHYLdHVEAhVZbtFRMlKSyPgN8CCAOYswJZTKAucClhvDKDPci/G6hScTp7HRJdjp87E&#10;CKFT/kd+PV2TSyhbXwK4d+502CaMg90QjEimpjHsYuV94KDuA/E5DDCWPQ6kUs0KqkWUWpLD01+T&#10;hshNon379kas+jJiYgiLTZ8epxw1+xLP/o47lPfUxQIqOYAX4KxJLdSzr78xxk7U8AI9C4SrMlSc&#10;Zn1viNAsnAe2hSqdMGGKq1eTfEfTR+p0RynlJS0KYbK2ffW11V29ZpENcHdMmcJ3dBisVIZivKd8&#10;H+cwDJMBFgBIzsItnpr79u61ndu3I+pU20NlMn1H9SWH9TUgWlF9+foNChv3nhz1sOtkkq2uUTWE&#10;FAYpV7vJl31RBICgB3tjPAj39jehpj/7Y/iU6xtHlca8BQJkhoOVzrWrlHcxMQwcD2AiAjCpVaAm&#10;4CPHwoEYj6pD+updSPJXZWalPCQPHxmYJEgANtXZ62mntWzmKSa1OlalRGpVzYUM0AQWVMliWwDm&#10;7L2dxi5A8espq1W0/sYh0EQsQSopWMpBuFYPeBXQ56UrvMeEWFYmUh6F3Hv0VIfmZ4C5q1fv5OAI&#10;aNi36R4RC2PpNESvzvk4DHQkTZPdpElx9jyYDDhAcnJ6RzcSTLwtLZSfnoOy+Bobc8p87mfZrRgH&#10;IR+HQM6CgJ7LYHFUObD4HsbCEzCmKAafApGH3DCpqDBOTCrlMFDlQnc3VUUhboHjp8AWAKgsKGRy&#10;7mmn7g17vOo6pN55iCoilR9rHNI12bgEJ35mBQBL3Xf3mzI4hlQyLzNmO8HpnEE5M0GqZTmRMU2c&#10;AiXKQXucTf0UKZvwFpGIT+oyHEhgX76cwGlIBvwVhaSHRgHMVaRtalnSXnheFUrhoGy0FSBkO9+T&#10;TPbRNd2ASnrHzl0sYuoY1+IgPTEaAgg5VwM5WI/TFu5c9yzwmG/Deyd2v/W2gPAKjbCj/fwv/sI2&#10;ISB1p6017UTYc299uQtgKhSd62/9VpxJIqV5f3eGCjbVF7elVSVxYfvrv0kw4XbBHZ+0VYjS/OG/&#10;iNsEVj+P+6HU8xqy+Z3nlk0FdPfWGyl1vb/9OwuoqgXrSNf0YL+Kc/Enf5KwySU5tnxpNChR7Pnw&#10;1io6lwe6WAVTUYCBjzjYh1gOq7BCVsGF4AGElB+oaYyihObb0e2Qg6O/1Ue9KmQvVP6dTq34lD7R&#10;BCO0uiZhSgdZvUdZ+ap+g2mJ3H6qwmLDej9wJHvS+askVMfM1DS3KRijCEV/NpnBCnghyqb1RKuU&#10;w850TJXgbdoE9TBRnBxwED0VTXV8heAV2VJwS84TlcT8pHRLgr7y/iju87r6CJEwORSpsZKNRlPt&#10;8J2Xo3BkhIgo+fa3fxMmgtZHabWfCxbj4/lzCVa3VIOATxmLtHW61gJg8sAhRVW4mCzauHE+Ti6Y&#10;lBUDT/p3IB/7YkskqE7avQfBOLrw0Ydxvqshq6gI27/4A1WZoKBJOqznPZvF6R94kyCShBaHCN4+&#10;/Ig+HkvYzp1R+zf/d8J+92d8l4hIzp4NmyXRGUUcfvcfUdF1xbef/22EEk0qmXAuMt0X6mRDww0q&#10;ocA1VFdB9vUeYMj3rGjsWJ5Jbop64EF8iAdwo/EQjTnUQ4nief/+/bZj+zb75JNPeqhM8iTM0IKS&#10;t0leUCP/0osxkM73g/HEr9DYkLS/+HkYCukuwr8oBpZBwvSSZ2++RmiXlfu3hVXQRNHRCskPSHyF&#10;NzM2TKIJ7IXnmVFZTW79iuqOo0RK0AjI1EQt/Cf/JWY/+50wZWQJ9A16r3JDWrkTkUjXFCnVpNbf&#10;BDrQflL9VEliCSyMFy/GWD0OtGUqinDihLALHqtrP5BPiOEQ3W5SSF/RlTgyzITccTw0qSbJ3YtW&#10;Wqtl/rp74NSrwIBVVaz44GZQeLu7KXWRKe8ebMvspEhC3l38QPf+3a9KG8wl5eHxUN+2g/x1GuyH&#10;9tF119TEiKD5RLrgZljd9ZsJMISNcsBsjEHRsu4qG3dfSvfJ9Krr5RhJJnlFVrRJz29It+Mwf27c&#10;/vk/h2XxesQuVMWQDO/vYPcOfIE+XbwSsdHk5pXCG6hJfvwSmIdNH6Y/Xvf+6s8SlFyXLpas98DH&#10;PX6cqo8tXfRVhEipK9J4NvCdbWrqsj/6v8JQsefYy7BUFpcoCtLzqrvP9mhfc0gHfe/tKKyPRJbK&#10;cgHMxuwXH3SB+QnbooU54J6iNgE8g9KbZdPi9nu/Z1YOtuSTTwCF1qdKLzP1UAR04mv4q7/+SypZ&#10;mu359euDSgqnQZHJco/vc+cwPD5b33cmpSCuUcj9OVryh48cJhR5mrAyK5cgfZfhocDHBUwE69ZG&#10;bP3zouLFWRjH6oyHeHeTZ6989qGDkSDUuWOHuAtC9v3vs+qZK0Ee8AqAl/pDrXcf41G9KnzeeJPc&#10;6LZwIJO9bGnIVqyMWR7OQDZNq/aly8RUCAgL3oJPA/KczKuZBgB6H39MGSkkNe+9G+LhxszTo6m6&#10;IhE8tPvvhyAIsleG0elxRIVs4VBgrMrhItBKPJ3DIOKg85QL1tVxGzAxaFuNY5xUhaITijxosrx3&#10;jP77qQ7oVqq5qGvs7TDoeNms+jThidFTGIxUVOX+c4lbYca0JEQ8nu2kDE9YhHRNaQLREMcJuc8D&#10;TDmuKDWR5mKjsfA9TC4OGZV8XGD/R5HT10IeXSHykhKl3Hpvpz6HuTeQLeC7gQ4C9u7EXunGqwXM&#10;QyvRNzlYAzXZ68x5z6hsZgWd4SI5iKIk+n6ufx5Q4BwBRvu/IPVtyxaBHZWO6t1LnTNG1OgylNMf&#10;fUrovjEcCGitWQcJFqkYXzfjY2wqq50CH8frr8YARIbtL/4yBidGjO9xPCi9/Me/J3I3cYkYmJCk&#10;vbQ+biUwQ27bnrQdu2MsDPq3wb1L4PpJCbU1t9nWL7daw82bHL+Ohc1LATvkYCN7947rfntYFnAO&#10;w8Oy5CCPI34FedHHjh2zY5AxVV+oJsd7++5Rej84eh5az0ctMPIBg1WUg/BeEGKVR8kkec6e4EY9&#10;bJqbPErHPDsBec4ZaJMF8po5kxUB+8yalbSJAKp67tPzPI/sd/oVgPIIr584GYK1LwlhVEqwRzoI&#10;5eW9cRcD9gMbFJGbn1FBuJ4w/YkToLkJy3coLJ/mOSpip0vkuFUeePo0wkakYgIA3l2TBxM0J5Uq&#10;perG+2t6N905+u4j/ICiImPGdEcm+j+u9tMjVQybHeTJJfUVnCfN9fQ9V8+/dS0SD7uDk9hzOa7p&#10;LvOUhw2YkDQhq0phAFMEk4M4IubOkWNKOoUQtCIfAzX1qQ6nbWwtKRZAfuPIgavJRrm5cVJFfjAR&#10;MkL9+gwSe2pr4xgAUytnykFWhUZve+pPPyhRpf96wsmIfbYJTnr3H32nuGvS8kMoSne11gfVj+Mm&#10;jbcMLUT6TLoj04jsaHLv7/Ry/kQbXl0NU2Q7hunHbroflHKrq0uAtYiTihImJYK9xdaK3XosEDJ0&#10;6aF8rChgMRwhIS9OdQnskGfBCBHxEtj05PEIRG9cL1wbRWAfJhRLs0IVWD44It9qqnDMwDXIz9F1&#10;9d8YCcavgTrc8+fPQ3qWA+i1FKdrDhG3UYw3hnXtW7OAK6v8FkwvvMJNvOc9e/bYf/5P/w/MaqcB&#10;UjFDZDELCWA0Bra9Z5ZGyCEKgxAlspB6sHdfSkKrsFbfdu/xWQXA3nicBw1AukULw/YH/yzEK/so&#10;ddFndda9/6N61cO+mfTDMcCHu3aH7L//WZz8MSuURoVemdwAMy5aKEbJ/h+wfful/o/j2svKhBGI&#10;2GUe5gJbKUqQrknToQlg4Fny/wsWRgKBHUVmNCmcOBEmT9s/g6GOmQsR1qSSEOWBpEaypGDWxKuy&#10;vwsXPI4ttr90veMzPVA1efQzgWTYs9fHOs8kiHimlxMeLr/HNRAl6iTxqS1b07sNAN6hAhc2RiJN&#10;vR3SnicS/qMYm+w75Fvr/8/ee8DJVZ7pnm/VOVWd1Gp1K6dWK0ckhBBKBJExGGNjGzDYxmk8tufe&#10;mbm79264u3d/9+797c71Triz65nBNgYMNoyxDTYmIxCSiIqAUM5ZanUrtDqou+L+n1NdUnWpuqo6&#10;qVuiP2hVOuc73/nOF97wvM+ryIHs1SaeEZvlKNJQT50i0SDxvMP48o8B2tyCcCsLVKbbl0tCVOCx&#10;eNBzKUnY03hJLxprOwBjrlsPfTEYlkwbdvKcMlwRSxYpGkOWiUxXNSJnlLHVBxMqGyBA4WxF00rs&#10;qjffRBjpteArWq0o6ec0Mkeff94PJkIhhpnvN3mOnuWJWiWdgwiLMRRAIhqGti9hTkJdtvtL1tEd&#10;r7qO3JcDEQpmz4aEaiChtc1YzrC6rFkny5FrzQjt5URHDgATpOPGITQpw21NrQt/RSLsMtdSF+eG&#10;TwMA37tnDyDtPVg2hnOtMg/T0C80dMeT7Fwd/QJD5/qtS2dt3rzZ41h44oknWIhQlfIsmmRDwSt8&#10;4e6g3QexUlWV6JsvPFkERG++5drTTytEE/NhlcPi5djXHyQ1NRuHFwd/4Wk9+o0nLBBT//vfk6jn&#10;+ZitWYsQw+KhovsSzfMZtOGp02BnBNiYbmrO1jgJUZUg9sUmCFU96YYTZvts52jjkRBVWwsT5gSl&#10;xYYamHqqa/y2dUvMI6HJtKiJGrdiiN+uW0zfg9LPZ6GWBizug72kERbtdq4NNVu7O/Kb2jYCgGFV&#10;FW6JMUK7J86WW0D0ysvfzr6zqz9KIRy6+Ua0ZXAu7Sl3elaKaKhDkzwAELMRK0O2onaF4dFobPLb&#10;Hbe3br5853VmnD7alIgUwWN3QVHNwl8cPRpB8AhwXYeNvu140ViTi+E3zxpWp2i7IbLJyidPcogq&#10;gvsCwbMYMGamsn59wN54IwoGJUOj0k4AfoLFz28/+pH6TW6ztANaP+r7EqJAdu+RtSU3f4FOkzCs&#10;EFaxK7aEXIQqpaomYgRQ7cUuEtaUk2P6DMaGuV7kyO7dMdgv5Q4D6DmbvuK5SqCTq2IqbtBmsCvH&#10;jyUiKDQOchXhGo5XHwffsQsLQykhvi5WQUhZ+kuv9EC/wHARu11uiHfeecee/OXjtnLlCnz3tWyW&#10;mReo9GZpYVmwAFKlr7D5A27UAi6AkaeetR7cQLz0srcQFpb7yOAYxlRv9uUvBu3220kABGGOt+jn&#10;CBtLv25XP8vsehoq5V27Avbjv4nbajQ+MTB6kQ0pt66F8Cy+6R07fbbg6oTfHHhCfoWFx8VCMHoU&#10;DHQDgizCbFws7Jk2nGSFurS0NmmLjWddD2eg8D3F+2/c6Medk3kBFx5BBFeLF7PYtxMml7xG6qtS&#10;Z1ezSQtlrtDWHNjK1FNzvtd+5IKgLy1VCF6CWEdJwyoRFBfN98M/oaykgOXkWKfIIlAOuHDBNTAP&#10;3gKgjj9pwzcuDdiNN7J5Em1z/bVKf+5yPvlEJieSW2Vb4CVMlJaSowErQSlYhBKiGcpJsjRIQELa&#10;MojU6GW8luFyGMhfKWmUWf9hf5RQkrCQSfAbwPtjRwMINMpM6TU34z96dkePRcH+iKHU9fKMxPED&#10;bMfN9OGHjv3yKVnWEnMgYwWtX+qe5lxFcrVrIFXChN4m/FTHMFA0Vv/7Pwp/QvpqxnPWQn3DEOrv&#10;visAqDOSkaQqeb76TNbBOVcQmjo04PVXNUDHCBawlKmRPLzNq7AuBw+TU2VDHCuKi6VG+UcknFzc&#10;SAoJlYpcqaoC3zAy4LmKanA57d4Zt8NHArhkYIdEsCgAw1GKG3UKY2nw4IAHvAbrjWCR604Tt13f&#10;0EAeiq24b/ZgBRrCtUYiXybGc5uO6f/Qoz3A4+4vPd0DygvfzOqnPBBvvPEG0vJe4r9Ps2Hloa0w&#10;JzQh588nyyQb6cwZhDCxqLYBN6JRnUF73/iJYx+8L4IV0P/c1ML5ARgJY6Ca5T+XSTm/ydmd/XEK&#10;P/WWLS5YBfgf0PbOotVLQ0xvieQmuQSOE4O//qOALYKWehDm4bwR4eonNqA5M6Ne+OLRIyTR2YZg&#10;wqbD3tJukba9FTPzQIQM5SgYPw4q5mL86N7mmt7KhDVE1gKF4wnRnm+0hPq+Ag4BLZpn6tgUcj/6&#10;jG2WViqNTeF6Em4kKKitxUQYKG/GmJHwcWAOFxujLCCVY7FKgW8JtAoLqlQblbKOCscibdx7Htyq&#10;IkS0HypaJNIqyAZot8cfkIegORw8yLVLiNkHzHgWt4eqkECM7cd7rwch/7SsO1rriwAFJmiZNVrl&#10;F4dvgftYyOZ94IBLJEjUAziqzelFdYuWOtJCVlWEu1Bzwk+urKUye++D0ljEXq23kX6699lrA5al&#10;aZMk7GClAA+RXsQAumMHRGfVRFvkwS6qiBQJbWJX9VwlurUsRZgAsSXOI+xy+DDhkwKe9aAaYSgR&#10;+ZL5ZLVUFNfq57O067XXXbtmfoHHo6JnK6Kzi1HUhy7ZUsWPMWd2zM4AZN6527iHmJdVdNRocFYk&#10;vRs/kT4uJkMolobZWB4iUeYbWViV9VT9mu056T5EXnei9iRjcyeRF69YGalbx46rxDJYiJAkkbm/&#10;XIwe6BcYeriXZVI7iS9OqamXv/22rVixwkJNje0C6lKbI19hKT7kKVNdu/02tLFJoI4Jq0ot2mQb&#10;6kFvb3ZIS63sgIlQwVnEft/xubhdMavzTH+p1+nse3E/iKxnNbTIymqXrWiJq0egWPWOoUE4NsHP&#10;AtOOTzlTPdIOx48XY5/fIwFqbARoRcic+qi9BUma6n4EGW280ZgiLtiAtQq2V6gozEreAtAyLjUv&#10;z6I1TVp+KYKJgHqZSptljw/arGXRKEJjHwBFs4B8nkbH/Y0dqwyOZLFEeJCrobiExGKA0SoriTRh&#10;0/U0zXa6W7enjWoQTIndWWQpmHdVLhU8+xVFoDXvavI87EdgQPvcswfzNeMmU4/p2bUg3JCawM5A&#10;diTCo/yLcACAEokgmYWQWQqPQPpjlyClubVmLaRSuMtyYWN07cGMn7GjjXGYEIryaY82d2neo0dh&#10;iQEEWoL1ZfWHgIHB2TQDEmwPRKr7V0htHeRTr70eIeQ2aAuwCI0hZHriRO6PZ3yxisZlVVXEHFyf&#10;46oApiLAbSJj7JvLIMciukOC6WTaVAhfRtUEJbISrbRDZlnX9uE2zQWW1X0ogqyaqIlly5YhBA+1&#10;G29aasNHjMB6Vd4vNFykB93vkujBjpZ2daa+zjZs2GBvYll49bVXrRnTWnvo+9SmJLRA0Tu79tBD&#10;SkvNRpgGnpLJXRTPn24O2DP/GkVYgPFuNDnsZwcIGQTkeAVkL31AJKw9AeDpOKZmzMy5ijZ2ZTgs&#10;KZHD3YVJsG3CrFzn6/fCQmhtAbBF4+Qk2E+4Ghz9CsfLVpQg6Rjx4kE67OBh4sEBmLE+XVDkJpG5&#10;fe5cIiyGtO/XTz9RkS2yq6xe7Sc8DqEDM7eECP0JvOkgGCj5VBHm2wA4CWmqg9FUxwIWW4gr6pZb&#10;/XbDDQoVxHJ0Dd9dEyGZEcRJM8IeF4ISMg2F/VBarawLXO6SLbLGKFunnoUAdcdrE4KA0PXZn2L+&#10;tyyhsBS3zD1fcNDME5aN9LMVjXGUJF1/fAFsy1GAsHlc/Kp5AbtiDu7Dq8MXCCDp9ad/ViSNknNN&#10;4lnGGbuyZJ1BWMpFc616FBJ6AKvKnn0ANMHlTJ5AamrCYb0Q4Is0GCRwia57+DBZTXATHVFejAjM&#10;nXL9EUKLVUwZMb0wYwQ0pSwfQcZLRZ7oPiWQyfqUtXCRMOFeu3bvxsqn9S1ACGc5SbEK6e+LdKNZ&#10;G3h5/0j0WHu61+V94z19d+rW4zXV9tSTTxFu9hGa0i6LQnUnk6y2jmxF4/6aawq8HPV3wmo4nI1A&#10;AkRqEZ+9TP0vvWxQPIc93+qSxUG7/76YjRvLhotZMv2c1PMv1vuEAKA0wH778f+jLHW5OOYTLZPv&#10;exoU1z/8IbS6EzLs3DluQOuOYtif/4NLtAgpeDe24iaynMe+bS4bLnlx0NwyuzKkSSk73w++j6//&#10;+o6Zfs+CKfn7v5PJWRYKfLn4+JV2uxjTbCmhdyNHwI0xE+10jNJZ+xEgMJMzFnxYJFwGBXhAL/Qv&#10;zs6pDe9yXh9Fg+1xLtRpw3YQtOIehqAJF1Mu4S/LI/Z+EnBVoMSbwGs8cF/CxZeOXZB1QWG3EvCe&#10;eLLFGw+56hV24z//FxeyJjToDGDkXOcnf4+ySITDMS8J16ebfPb3f3+e4Cp5THuvEkBldRo7JmCf&#10;u9NvS6+PeJt4AGHkohUu1YLL7sQJn/3phQA4kxjRDhFcjH574KsuGBlSaQ9WOCyuBmTBw7ifXnrF&#10;T7QYmIyPkaRzloQLIwB6e/LEyTZ33jx78OsPIqiM6BcacvZd1w7otzB0rf8ynh1CAj5+/Lj97rfP&#10;Am58G+3kGFoCE8Fb4bMLCwVM9vn4Ir94j9nVV+PXFFgtxUqghayR0MT3yJb38is+D9Eve+3CRa7d&#10;+yW5LbTZSFjIfp2MDe+BL3XLIq1RHoDGxgCLAiFxubQI2iEwlELrlPxG9LMdLbp7CUxyMRSQhyAe&#10;x8cNPiKbWVlLqqw20iTbW16l5WrXnjpNJDpKvpNfy9Qe/cUJO6tE+5tzJZEW1xqLpw9wHMRHV8Yg&#10;30LYG6WkSggR9JesBapfYEVZNqQtakPwLAiq7DIuukfhV7S5E4aPq8VBI8XihE/cCeJyAregjJN6&#10;HN60yrMvFA1zHaDOJYsSAt8IuEjUt+nlLKmz165zvJTv1ViechWNtRtuKMAClAAXd6RN6XVLSNQz&#10;P1ELj8o+wi4BCudbJKALGiVyq/0HFILqeADDElyb7UWA5Ft33se1tl9C00hyfMgN19yScA8ePMSY&#10;xu9UAs7Gy1PB2qYcHiPA3+hPbkQlrsq+RkhYFvZGmWgbrYZIM71Wjq30LA39YZd5P6kOH9gvMHS4&#10;y7Kf0AyK7jBJo15++SVbtXIl2IUjgHpyS81K8FMqUzcmzdtvNVwRREIIrJYiLCjioLYWFDjUuive&#10;hgN/tyR1H7z60pZ8MDcC+AO5L/91Xyra5GRuL8APf2C/Qt4yRyCkttlb+NBSWkDdjxjh9wCDMlV3&#10;dCEWS6EWJ5EmCYApVjoJXZ0t2qDkj51O+OfMGQlCpnzrkiuqBHzBCICJ4wCiKsR1BJgUPeeyMmLa&#10;8e8GcUmov3IYofK95CV/nPpCY1o5HpTiXJwbI0c49CECBK+kG7ACD3+CZs2ri4ARZC4p74KEjUJ4&#10;MwoK/LjzfGj+ASx3RAxdy/ObTs4VwjF1XKayew/JlsAubNgAj0MOsKNk88FYLO6600FgV0SJRknX&#10;irA/mzYJPyFK8PwFBl1VVxeoVm42ZT49dRKXBYRPAvUKHCvB82KMr+SzE329rh0K++0ogOw68nEo&#10;7FLL1CDIpwpYG4oB8JaB39CxTQgNpwGuirtE60C2EuFGm0C/1gEil6tiyJAhntDQTyedrdc6/1vK&#10;dtT5SvrPTPSACJmOISxs27LFXgOvcOTwETaX3NqJCHIEbhwxEu0HrXMBZEya2KkbvzRfAbD27nXs&#10;7RVmmzeFWCzZtECkL1oQs1kgjwsFcsq8/vX6IxIAaxqppedeGYDR0o/FJTcfgUz4e/eFoZYNsLgn&#10;rAUdBXLJOqOkOEp0dOyYC0+AH0IYrBcIX50pnh+dZyEZMKe/Ne0CovIdjtshs7Mj7eD+j+d6QEKi&#10;khuVEjaoeTCRCISrEJKPyEe+z7E9e+PwIyQiPpSdVJuMcmz4CTt22JWk/Q/A9XPD9UQZzRLWAyAw&#10;QMP2InAkUJJZHjIiUP8QUeUSUmXNk/AioGFRUe75fu7G2nmj6ws7sWMHZnoifTpb1A/KXVKLpaIG&#10;jowg1roAwtOgQVE26bbrS2evkeu8xPwTmyrPBbaGhjOEPHvcGLCZNjseG+RwBEG1Z8jgiIfPaUBg&#10;OMEacZzwzEYiYbIvoZrLEfAbB+yVV1+DBr3Ssz6MHjuWayJ995du7YF+DEM3dafMYzu2b7fHHvuF&#10;bef1CIJDvmUU5Drzr2bjXwiobUkk4wJ1GFrad9/3E5YZt527wlZV6ZKZEsbHq6LEfWsTujTKXjS3&#10;x58glBHXxDFCx3IVRYqIKOnf/sjFZB/1gFK5zmnvdy2gjzwStOVk0aupwUeOBaOjRQKDH630ofuD&#10;+E0jniDS0Tr6j+/+HpDVR9ErZ6HBVqpvZe4UiFC01dq0EhTSua+rMXKKzfU//R9kvdyLNoymm63I&#10;NC7rxQP3u3bfV9mIEUS6UnR9ZSX9l58RZQBDq7gf9F13FFlevgAvy43XEU1EpMJArFoXs0iY2741&#10;aL/7vVLIi3grZjffHLAvfiluE8aJGry175DEX3ujgKyYcUIzlVgu/z4dMWqURyP9ne98F9r8GShd&#10;Mqf0l+7qgX6XRDf0pFwO4j1/9JGfMsA3eLTP+WBJNZbHVbn2zW9ATQux0pSpInppayLQYiG09iM/&#10;d7zkPrXVUZDzrv3wBzCpzYl61Mi9MSfi0NkJ9d/RIr/lQMLGFAXw8Sdts0Vmqkt4ghZCy2pPJbI3&#10;VmHG7yyYU5pi5VhFKAQ87VIajOrvSNHTUUTD7NkCtykqoYMVdORi/cfm3QN6trImBMAoFMM/ITeG&#10;QvcCWBmUbyGXlSB5IYHwVq0M2Kp3w1gXcmm3RLUUYRlE4P/mQ7KASdhvO3+T9eb7GoH3Yd26ICDA&#10;CAyH2cnH8q0zeZwsYgcO4srcK5eFgwsgwYOR/L2nX4VLUShvZaWEOZdQ1QRt/TE4UwYPxfoBZkcu&#10;Oz0sWeLEKzJksEuyrwQTbD7ta2KxPFFbi/XpMHN9LK6sctaLDCCVfCrrP+aCHugXGC7okvy/SCaQ&#10;Wrt2rf3i0UcJb9wI3XE9m1DuTaQQa9l4KGn/53+PmXQ6CV0I0dN3SZeCpHGRCu2AIfHnjypLXoIr&#10;QCb9h7/tsxmY90XQcjHBjTLj1xAiKSa93z2bAFNpwSyEkEWLQT5Fwk0Z/mjF7J/xzJO5tQdt6soo&#10;qMgQF/9NZWVbKuB8rps8Rv5l+cFHj4bNsYGQLnyqHSnKJSF67mvEoNgB0GNHrtF/bCd7gCEov7iG&#10;osaZNyTzG5beBTW+5Ap47nmf7d8Dq2M4gQfI1prxVeAirnJt6dJIG3BytnPa+y3UQiTIAcf+6aeE&#10;Inqskrkbrwgb5cIoAAiqHCnZin4VmLgOwGihh+vwwxfRsfGfrf58ftPeLc4LCe6TJ7lYSwF27o3g&#10;eokzF+FeGS9CL0V6iGyODK8cpxw4e/clKLFzEZ5JUYugwCnT5R5CL8vKygARDwKrEui3NuTzgHIc&#10;049hyNFB2X4+deIEZvVjmA43MeC3gTFoyHa495sMZIVsshWE5l0xA0rXqaGMGnNDXQKkt22LMjEi&#10;HKCRi2Z11hWkstZGJXBcUrrIedWuHyAWwMZ6B2nfR/IowGAfY44fKHpfRSGgORAWmG8Rm58y+U2b&#10;6rcN6wE5YUHIJWPpmMPwI+ze5RBRAO0whE55yihtmqUFa+gIzLw8iNlwXGzfQaw7mAb5SbOJLhLm&#10;hDNR6FzVeAEx8cj2Ky5t+vZS/yCCr2NH0WiPhr2U2NnGg+5Vro5hsDOKxbCrliZFfNQjQO8k/Hg/&#10;G2gLbclVBNgcRjrwURB4RcVIuTvmEUxl21Q1z2QhkzYv60tvFPWV2C0LCyIQywVQBnzk/FBkhB8u&#10;GdeuDEQ85sjiInBZshixXsxEaFCWUHG0nGUtyFb03BpFJY1r+BMyAQ9CYJCrYgQkT/2laz3Qb2Ho&#10;ZP8pGmL5m2+SG2KVvQmd2enTp/KqyQXcM31ywObNc+yhBxUCeeHg18K1YUPQVq917MWXoaRlonzh&#10;HvH9+9BsNYkAYuV1te47SCmpt2x3bflyv735tmhawSBUK8OjC9jSbyNJbuShr/O4pLRAIaMrQLjv&#10;QsM4QT6H7MCmRKWi+m0makIZGEePhlXOUyfzuGDaIbKGKJPexIlRQrgCdgQshadNpj0KCXe6J4U3&#10;jh3nQqAEk94CEibdoYyfoS5rlGnN6v/Yyz1wiqRt77wHXfF7CV6TXM2R0K98GzfdKJByrqOz/34K&#10;YWHXHsee+U2cMMH8XGVDW69/991ESs1G4Ghw2HxlRRBradpgbr28xrQ09qUk27oG8i+FcfdGkbAv&#10;TOIMqO5P1hWQ9C1GNAcpvDcDfmR+i/xJa6WEcmWFnQyNed0ZF1eKD9B0flwuchUfPnAAQaMRt2Yz&#10;gv54z9LQG/d7uVyzX2Do4JOUyauOXMy/efrX9sKfXrCPN34CSOlMXtquQicXLyqwBx40W3xtFP9c&#10;GgKbOd7Ixrx8OWbRP5JTYQObIqLB974ftJuXAvgbA8aByXOxhQUh099/H7DgW7y+F8HSIMSzYrwh&#10;pzoOQv0AyXNgcRuCW8ULA82jgUqAVIJbYugwx7Zuhd63WZTL2R+G2qHUxsdrDCrdgBfHLS2vM0UL&#10;FlZKIjdigK8KPDa9M1DsJtfZICZeuVvGjfPbww8DzPpCHJxJlHA8xdmH20SwdOb6/ef0vR5oavTZ&#10;7t387SfslwidzFtuot0aP3d9LmhXX0X65i7galSbXH0ffhAEu2BksSW3Qo55oHPkclmwMMimj7Bw&#10;ZdiGjorZzGnKTuqCpcBKwT2kWxoU/jkK/NO9XxJYWvkfOmel0/W7o6gPFUY8ZSLWSnBNhYTBiq12&#10;8xatIwEv5HUgmAdFkRUikE2aIFeGUqDDHFuTHxi0CUFh/8H9tn/fPpLbNdqkKVNQAIKs11y8v3S4&#10;B/oFhg50WRM2saNHj9rjv/iF/emll6yWnSvsETJlr0SStGh+b7s9YN/5VhRJlzA/0NtSkJNFsd7i&#10;WPjX3wTs+T9iVWADHQdZzTe+4dh1bFQDSpVt8BzEIXlaj77KfNnURCz4GteefCpqW7dF7Qypi1MX&#10;UrX79Gl4/LcTvsYkH0rGvwJAZ6n31l4jpb0P4/jmJtcTlARCzFVE5qRUwM0tAauqItyO2O3Ozn2d&#10;V0RbZxBqN7A0iFbm9ywd0sA+/3mHjIOO3X9/lOQ5CHe4UIoJmZPW07/Y5HpKl+bvColUQq4FV7to&#10;v2xgmMNFz6zU66lFm3UVYOUv30tq9Ikx5nLucZt6fvp7za9fPROztWuY9zkEFZ2r60+f7tqPfoC1&#10;cmrUG8OaS7JyKM37tGlxT6CWVfA02B8J2prLypfy5S+6hG4TWTVcOKCUBSi9URfps+agkqSh/BMu&#10;K8ufa3sIkd0IIPoAeI6TrIljYa4tKsQ7AofeAABAAElEQVSFwf3J8nDlHLkmAqw7iXvLZp1U/TGQ&#10;rMp2uQNgeu2JGq41wRMa3M5qGxepb/riZfoFhjyfijgWFAmxbvVqW7FyBb7OY2ijLBQ55pzG5Lhx&#10;RDRc6dqS62I2gXCmQjTb1LmqRWk/k2PDxy7MkDFPc5/HojXnSoOUCU1gUJolIs82d/UwcQ0ozv2N&#10;ZT7bTFKrswgLSQ08WbcWIsWNK2VzmPsoL3M9V8Eg2pxPkclRLIyNhMOdOi2uibaLc6Y6olxPYXNj&#10;YP0bRGiYsil2tngLFmZZpccWarwCANnV80TsAzByjASFBLmPRx2c41l3tg395/WNHvAxKYUNKsHl&#10;V0KCL2nqShMun/9pEX5B2cy+7AmN8+e5EEAlsjR6aeY7cwsM2xDug1dfc70wwzoSXOVaTyQsiIjs&#10;1ltdQrEhasOlqTGsole1pQCMQDFA5MKiRNInZVVVnrRxVX77whf8uPNaM2kmTuv1f9Vu4SmCajtg&#10;TIXFKj19A65YJazzYY6sIr9GkDmqeVoIcNlHlJZcL0pQ1sAxWofaLdQfowPCmDDPovQNKC6hjiIP&#10;29Afdtlur2X8oZMG3Yx1XbZfyhdWS6jOZsCNq8As7Nmzl3vNNkITXaHJXc4GJFZAUcZeCXtjEJR9&#10;apH0f8JLAQ3d83sxO3okYhMnubZ4odkEtJ1RI/LbeFPr7I73moBiXBN5zOo1YUBECWBgprq9Y7GI&#10;fEokh+hdhTUYwmKrzHQiK8pVFG1QU+MCIMXUmCOtr+qSRqEMk5s2wfg3wgUFTRIaNP+uFEVOiDhm&#10;EpEro8aEwVj4Whfits+rK9foP7fv94AEghJYBxWyXDmWqImJCcGhjpwWJwHHKspA7qpZV+CGwwUn&#10;QqLOFrkManGvbfwUgiLmV6oSkbFObawoG4rSWQBZm8JGk8JC6vFiVRW+77oljGPM76KF3r8fkDUk&#10;b1OnkeeiC21OvU53vy9C8J80neyyERdws0vSqoht3ZFQSK4kodcIgJIuwlCA9i9YGMEi6GIlgQwK&#10;ZcMT6LIulbIWhSH52mcr3lkBl4rL2lyOe3EwQlb/Npjvs+y3MGTpKeEVZFnYunmz/eyRR2zFirdh&#10;gIMCLoewoEUHAZhMbI794M8DgKIwHTIRmLvnFAhtsiGIg/bvCUBk5Ld334vasSNRW3pjoX3v2xEv&#10;r4AsC71VJMgcOULypufZnCGwET99rqUxjHti3z4lmkHYaEYrYMGVmTfTopZ6X0JND2SRHgrie8cu&#10;UhWjaal/shX9fgKcqYMtthTLwBASdHVla5elQ66j8nLcDjh7c7U5W9v6f7v0e0DPX+j84cPI8TEj&#10;ZksWKCKITQZ21ZJCx370IyyFXdh4m7GQVVf7CZl2QfKHcUHmnl8kZESIcezLX3bAQinHTPuTRO0v&#10;4HjhK666MmrXYw25muymhWzKXZknPflk1WalNx9BptKZ00m+Bmvb0SNG6GXEtu8kOyxcDQqLlhtR&#10;fS9OliqsJmPH+FFsYI4EUyX9JEuv0Pw4pHpHPUzD/n17oGevwq05kHWEBaC/5OyBfoEhSxc14PeS&#10;sPD//dNPyHb4KWDHUzk3MlWnkCXF+f/ZnwVICgWFMyldtQmllmak4p07XXv0CcCNayNseEqGE7Cv&#10;PdBC2F/CRJd6/MV+L+uIfKIjSFO7/7Af9rv8IhkE4JJbYfdOhK2oazPwpwqomauIy6GigkiLuGsb&#10;N0JYQz25zmrERSK+/NNn/HYVKHFl5NOi01/6e6A7e0D4AGGIpgMqnD8vRnI4pXHuvDCvbJRiPFVO&#10;mJdfCbHR5R7rup/pMwJeWvW7yWAr60I+RfNYVolC3BgBBAg+9vmiOTxgYMxGQ5U/Yby4GqS0hLE4&#10;kJgKwOMEcBpyxejedNzI0eRnGR7AKqE03ySQy+PR1MOXcwQ8msCQUyZPAjsxAFcTHdVfsvZAv8CQ&#10;oXtkWdi/f59t2fSpPf/ccwgLGwnLOcsGlns3EifB+PEwv33dtXlzI2i/CQa65GWkGe/d52JOd+2F&#10;F41Ux1HMnwG7YSlgpOsSGo3AjX2hyF84gEiGUfDk79rVGskA6DBn4R6V3ra2WlqO66GdB8GbkM3k&#10;qlBHRZFoId67L+CRywhDkas04wo5A7BLeTXGQvLSP+dz9Vj/753pAQFdpdHLSigtF0t4p0sLORQ+&#10;+NBvry+LWPWx3NY0XUgAxS9/EQVkQSI3ijbLfIs2YM293KtXvjX2/HES0gSGxGuA8gVfyjazakK5&#10;q4nKqj3pIrwJh8Ez4bgC1o1ylI2RCA17D7Ae1COA5RQaAEyGwrgyTnm4hrKKCuoL8myLUDoupZ7q&#10;+WeReoV+gSG1N1rfC6+wCSFh85athDqtQ7vG9p1jEGn+FiPFi9RHhEQ33RC3CqXOTTtPiZc+2Ugo&#10;IRNgIz5/CRjXX+sn82HMKqtIitOHhFxNHJHDyDR7GOke7wyTi4mWQ/uXZUCCUROaUxECg9joxO6m&#10;BEBp3dGm9/Wbsg0ePURioWPSFhIo6DYHpX2Q60Q5IcoQGKZM1jPANZFNMkk7v/9jH+0BDaLU0kfW&#10;cI3RrggLGq9C/69ew/zfSLQPYzxX0aZYSe6Y2241lJGoNx9znXM5/O5xMCCgaV09iJVTlktFZdVj&#10;WRwL4LmYsGcx3Qq/FCSKogjA5JFjYBVYnxTZkt2NmiC2D4VDFuURiBHShxSm1/6kVe2Pnn6BIaVv&#10;ZFk4iyXhjddfs9/95llioj+EVOhEyhGZ32oRkb9w1izXvv6Q325AWBg5sq2woA30LGFOr74ehHo2&#10;Yh9/HPY06oceDNjdn48kUu12QWvJ3LKuf6t7SzCtgbrGd6sscqegltXCl6vonpUtT1pBXZ0LUVJC&#10;O1Od7RUtAJCywe/gErLqg+MCkpb2Dm79XibIY1gzxrKoDh2CCRYsQp+WGbCc+KDx9UMM6kOoMtxT&#10;PkypfvlgEcoE6hQGxpOusvRVjm65tH7WQyYEJ04/OOROMYUy8hpvRADkvb/Zb3EAhwajoaFRXlLq&#10;cuuT0HzQcvLMs5BDfQBhEQREuYosCQOhSP6LH/m93CWywGWbP7nqu9R+99wOhK3OxuWo/BMupoed&#10;u6K2dr0sEA5uBECq4DLE4TCwjLDYCX6wDQ5ptEllT7i3EVGloZWtnISxd9+BfXbo4AFPYBg1ajRr&#10;cz8QMlOf9QsMKb0iYWHlypUewPHQ4YPWko9NnPOlhV8BzfC3HwY9PSvihfqlVOuFHTaS3/6t5QH7&#10;5S9DXnrloWAW7r7btfvvE8I/9ei++V6Aq+HQ4A4bGiCDHmxrYBq0AOZTTp5MgCHjvgAscwk+ifYW&#10;fG30skaIhll02FvBQohjP1tRO5rZbI8e9XmgMCWw0SLSJwvNimxCBVoTMv/TdRZcVm/u8kZz324w&#10;Z0Wjxfg+FHbMTzifYZL9rFhLRD0eq+VZw7JY8Os6C7xBn7xJn7zFn/pnVb21rEdQPcImO4H+wTLX&#10;3hjqq89dy8mqdwKEZWus5sYESTAoQvi9mhDru++KYkVDcJIg+RkshVgQxo0jy+Z45EVMD++SHGzv&#10;PkIqYX9UfpmqqoTwpeR2QwFAjxwlICS071glsvE0JLtSVNK1Ncepcy+h7xP7oyeSHZP22i8w0CFK&#10;IrV7925btWqVPfnE44T3VbMZagAyY7MUxWcPYmFfuDCAsADxCFTD2lhTNQCZ8bduc+3tt1377e9g&#10;CESDvu22oN10s89uvpHj8YdeKkXpZ4fhZplBDgyFWzY25Wdp0P0JDLkf/2IkHCBddcI/mQ2rgWUQ&#10;f6KDcOK3Q4dyZ7XUNRSzXYgLhGXVexb6ri+UOC4TI01y/C2Ew/9UbcH/eNjcP1absx6G0E8wM2zE&#10;6apX/vxr68x9vsaCz/B6GA0b60Ocxc8CmJ+6abOQgOWTleMoGhiWrl0f+zyOgWKiVFJL01GavYV5&#10;sLzZXMy/cXzGMSQ6f3dZwjT0SXEchT008CTC0787YMEnj5qzro5+qTffpw3m29To/dknjeasPm2B&#10;105Y8Pf1FodKOToSSVvhr2iXfb2IRGnb1oA9+esImmwU03ruFsuyMH6Ca3/xQyyWMDn2FpBf46Ue&#10;hecMOR9asPopSqE3isPj9hJXjSPhXQF4hV2J/DI7eVVyqVHwSwRYX+WiEPZh8hQsDUdIMncmsU7p&#10;PrIVL5lgXT17wS4UjgFenYqg6Mc0nO+1foGBvti9eycZGFfbe+++C8fCTosqsUDqrn++v9q8G1/l&#10;2NTJuCCuczw2QJnuU0+Tv20ryVTWrvPxF4ML3WzRooAtWUi8Meb5oYRspR7fpvI++EETR8DEIoQi&#10;sSI2Nvo9zoVcFgDdiiarwi6bteBoU8dUKJbH9u5fm5J8tzpu714iLrAgpJNGpXaR6i/FIjFpqlLj&#10;IrxB9NIXSgxBySHU1MVy4DxWa/43ahBDE/6c1G0u+V6v3t9ZUiWvbzYfY8YBVR8pd80HFsQ6ayml&#10;f2IIeO4+Nuf9bD5bEV5fOWPOsgaLzCqyQnzCwfJkKxI9F4cq2VcNidE/sokfjOAyQVjAjO6epm24&#10;DsJs1nEeoDYyH/Fsepapf4k7yfwUZFGIQtRV8EaT+X+LcPTESfM1yj/T/lnJvrEzYYQIhMhiiNMR&#10;YOIkBPPx7PtqiXGvNcf9tnylYx9viGIN87wvWZsrkOMELClXk3Nm8eJEsrm2Tyfr6V3+UW0WmZpc&#10;kPsPuLZuvZ8/BPhDDjlgMP8TnXCxi6yPWhOCWF3EwtnQ5IBVgMsCl2fTWT8WSbVNSgN8DcyTYl4j&#10;MUjh6knOxTqiqKrshXmGZqM8QWH2AI1lgSDLyyuyn/YZ+rWzy89l0UXCLJwkDeq7775DjoQPACN+&#10;ajFxD2ukZCn6eQgxwQuucQA4xu3qBWSTTKWHZVxGIjF4DIK2chWpqTeTrvZQDApi6KFvjtvUKREr&#10;JiyoN0vyDjvaCjEeKsTstltYMHxBb7OQhF8vlrocRbiHLVtIA4wWcOyo34YOluaU2XogwidxIixZ&#10;YkSU4PNdw6LAhM+EnaA6+pOU31A6T5ro8zJJ5mjKRfvZD7eG+x47xO/PmH+FhAWEIP6S/Z+pIed/&#10;w23x1nGztSfN+b8nWOzWIouTcMjHgtmmsBg6bOL+ampuBx5Od1rkJAr5aqwZx5BiDoQs/Gqt147B&#10;fzHY4vQ1okmbagMwHgYdNqt1Jy1CngP/+wDDphaan3wFVhW00HRC0YiicbGSSWBoUwBhhKFDjwNG&#10;ReJp85OEO8Og4mxoNv9/P2T+TWez9kebk1s/OKdJI/833Mv3R1NRmcUBDvs0EPpgOXvWsQOH/ORj&#10;iVpdnibyisGM5xk+FIyLB3L0xibP5hREcieIRKitYZ4i6OzZkyBlO8xYrhjsQAYFAHOg6OrbF/h7&#10;7DHQyAIsCLNmQqMdCsB6CYB0ddzWrG2BYbYQFke/VVWR2I48PYPIlXH99VHWYkVZQPGN0tZIRFU2&#10;UUdKUT1hFh+8/4E1NTTCj9FCXRWwwA5ijPfN8dVjfZ2h4s+swCBhoZFkJO+/84698Ic/ArKrSQgL&#10;GTop9SvpMSUlPsiYXLvzjoSpUNkjk0WLYQTKUk24ZVAqr3g7BD+Az6bC/X7/V5WeGg0vC+FKsp6e&#10;epXm0NLi4tdLLOL6V0KAjz8XEd6jQOa7uDYA5oeSX6XPE32uYLO/7ZaQt3j4fJDPYNoWc13OQrUb&#10;Pw0DUvTTLwEydrIgYu5OXjf1fH0n8qq77gQ3cYAUuLBgyu1wrtAOuTVKOP+qq4L21a9ihpwc9jSM&#10;c8f04ps48Ovg603mPA2d3/q6c+CrDi87ZxAG/vKwxZ8cY7E5BebDspW6w/pbMMWuQeX/R5Cf6ah7&#10;b3emE3g4gWquXC1EYaJo8jd/ZaQnAMRZeNOLH2uSvwQkPz9gVDLfVu5Bf3rPX0FFqTlYc3yZOAGK&#10;ACl+d4TFb+dMtP/UMRRFK3R20p6/P4GlQOHK50u+faNz1P7wz2uQkVyLEpocKOPsfCs4f8kef3fi&#10;hHgXBOQFCN16s+dXjAsvL5zCNfMDNv8qH1kaUWB6sGh4yMcvevoExTuMsx/47Z1VMas5gYBTR0ZX&#10;2n1uGIWi9ptnYUUdEqCNibmW+mx7sKltqpZVa95VhK2XQto22IX8LgpTbosXGjl7jmOfuwOivEK/&#10;DR8atdtvJcHVJAdraNA+Wt/icTVk639dSBkuPyGxYA24hsGDh9h1N9zQH3JJv3wmXRISFo4fP26v&#10;vPyyPUoiqerq40ihmTXd1FEqzVj88g8+FCTjG3kGhrPoiSwo5aBGkjXt26c0tcRZvxryUjHfdptr&#10;D9wfsylYFjzwbeoJKedejLf79xfY3/zYYJiL2W9+G7cXXzRb/aEDgYm4D6BZrXegwfbbyRpS5WLK&#10;k3AjJHImsFUQs6CS3cyYHkcTcckFgfTO+pa6AbR3T80g33ftiJIcJ0jq6ATKORNznbJaCjfRSIKq&#10;Bvq25ngCbKlFahA+3kXgR+69N2APfC1MvHYiLLU3FrD0+5TJvWUn5vK/PW7xtafO6e6dffT+eNgc&#10;+PVdXDMRCQ2EkCUHniIrnHexYvzimNlRPrT5w1l+lL9qTKyN4XPPRs8Ih5j5/sMosznErglEmKH4&#10;cIe4tQgOmzEJUHRU8kjnbMh8NdR95MK/+IEWq59G/vIrsUhQtxf1wblx2l/463oLPH0qYT1JqY+3&#10;HS4gGSy4AZDkNeUWm8hgkd26j5UBWBNHYggZPy5gBwDmniXjaiZLmZotk/v0mQF7+OsJ4Vd0yT11&#10;RzGEhJMnWa/2u/bmm35IpMz+6V9iWEIiduBgDHeElKq2PBEyYCm0ehfMiiJVUkbXIlyxvVE0z8tx&#10;QVRVEcJeAa5qj9muneDReJVSNHVKwjWhZHhDUHBmkkobEd4OHSYbKUpdUghqr+0heBpOkeBmy9bN&#10;KEZBGwnfdnEJseGf4fKZExhiiNNbyAmxhiRSz/7uWasVwFFLZ45dRoNr2jQXE5eL9BqFvRGgTVtF&#10;j83P7J13Rcpi3qRTXvev3ueg/ZKaerQsCz019XOPYIEO9+x17LEnSCSFW6Ae05wy4ymttDLaHcZl&#10;ogRT69bFiRGP27oNMkPCiUB+hwMHHbJRYtbb4RJ+5DIZ8ReyCMrPKvNgCRrmMABzdacIu1S9Uopy&#10;rCH6mSRyCG4SAFw0A8hXmNSyGKQXCSvD4O2XJllTa2Spi0G1HbRbbnZt6VJCrmaFvayVnlDTe13c&#10;ptl+7q3okxYL/MMBT1hQs7ratPhRMA34lW1+qcWH0ynJzRFciMu1bBlMpK2tyHatc78tHWKhHwwx&#10;nyIy+P+Cwnc+Br6DhmlvnT7Xfp1/ro60k5LX1+vpKwaZe02R+Ymj9yxICFHOAbIk/vykxV89fq6O&#10;9upKq7rNx9RzpC023jjE/Gy0GLv6XNFjEpXxUMzkw0fCSwKYl4AsL9ti6rKjRxBAuPrafS5kbhGP&#10;zVAERt1ZpCzVnBAPjGNr1gWI2kBQeDWGhZDskPtFgkZabOavQpUzbah6rjJOqv1KGieBYdiw3iNM&#10;U9+yl4MHg4cBV8nhI7iZwdkcx9jm87tWOUbKiNYVEnLhOhtGdFpzizhlJCxlx5Alno1C7Vuodz/C&#10;wgBvnxgydGjO/aI7n1lfqqsPTq+e6x4JCzt27LA3ly2zbdu22eGDh7mYpkDq8nPh9WUVmAEt6zXz&#10;/eSfT4TtpJrQNbFkWZCmvmoV1otqkRT57ZbbEBZge1TmRiUz6q2iDb4Gs+jrr4s0iixw+FFFVqIi&#10;c2QEra+JPyNGXPeiiSJhoJCoCOWeVypuT6Die0WBjB7ptzFjA94mnwS7lUCYNGkSyiaoZK02bVwH&#10;iUtd8K+uJS3mww+Q+EN+/IWuzUW4UjRGehk2HA1hFum1sXoMG0bmz8U+NIaIhx4vpX19sfgacCXQ&#10;sNau7nITNYLiG85YbBMa/RWYfVqFK9UvPbQjI0znNN+KBWAob5J2ct62KaoQS0ZsPFgVr/aO3YnM&#10;3Ildp/U8XuKE2Po/AsnZjUWj5QwbRTlyjQeX6EhHdGM72q2K9shSVlYet7mzw8T6A86rcEhm50dI&#10;D6OxJ7pJSaJmiv75SgkLnJNBeG73Gu38IDeDrBktzQj0daSqB7yoOXf4CFAWsCwnauNYWKFi55iO&#10;lBY4MT4BeFoI0DAAP8s88lR0NQFcR65/7lj61s9DH4JCsYR8GWewkCqCa/v2KJFpyvQbQGELWylZ&#10;baWUjBkbthtR+oR9kPV01+5c955IWnVg/xFbsWIl4bDHeJYurs/JrJHdLM2du6m+++YzIzBIWKir&#10;q7MN69fjo3ufjY0Zk2Mp94YD/1SAHl+yyE+q6Tg+RfyQqQssi6A09cOHHXvv/TiDNeqlw71qjms3&#10;XB8hJrh3Y6e1aMvsuGe331asjMABkX1lSGo8wjiIqVHESypJQUIWgJ0DYG7kT5EMWpDkShC7ZVUl&#10;4EN8ikEBIFOxBl4N7f+zD1O7rhuOOExostKNwvQu1SGlqM/H8P2ihY6NJsxw4cKwx3ehhbgvFm1i&#10;MaSy7lxS1CNE71t4e8jcqIADbftI/XDhN/q2bdH2HS0rsWa0/5J0AGXbQy2OGy5OBEV8MpS5O9nZ&#10;OlC0kMeF12kdVBpDVk+ERTUCD0Uf82mvd3CWf1RPI4JIGf2dEGyyHNyLP6kbyhEariiJ2kA22mEI&#10;a2ca/KwduCjokiEVPlsw32wkWrHjST6dbCwdonkZhuTqLJEujfydBsgod8jzz8m9B/gPt4JcC1IY&#10;OluqiaDZvEk4ooBNgKV2MFbGfLLTdvZ62c6TglNZyfpwrUvYNgoSgtBO3BPvvEu2UYCalWNjXqp6&#10;JZibMVOuOS0crh3nuDOtnDLtd4XwHVGYOTd6WYuHQ0gzfPhwL2nVZ01o6KPLbbah0fHfZIZTspGX&#10;X3rRHvvFY7zHd5DHUiUBshRz7be+5WL+bvEoStOvLp6F7TuDYCGiXgTAuErHZiMs/PD7uCAAQ3bn&#10;hpF+7Xw+C+m8YqUfH2UE6Ti7sJCtvqQgIWBjHWZL/aWWfftSP3XsfSSCoMXkPkDoXnNL0L7/XceL&#10;kEjXsMpxA5VXRCDJ6lj9vXF0HN9/NE7GvW6+uMZTcNlpi/9vA1n0EiqovrsgSiHLdT0R8M5SK1mY&#10;R+sw98bmFph7C4HtCAz5bvA6roS5I+tcwt3HLsaG3rSLsMzW5TpLEzv8UzwHuVeHK+zBE5SddfLk&#10;CGGThgXSB4gwiOsPy90oH0oGmAwJWV0omqMCWm7bLm2bKKPNuGFxQ4ouOTmPu1D9uVM1b7ejIB2E&#10;JyXgFtjD32KNFBYm30FyrqbueaN7mwNx3oRKUo+XO/b4L+O2amWI9T4AS6ZjX/ky7lOieuRGmTs3&#10;BlcLQubAgD31axKAKeQyR7c3Ywrau2unPfroo96xn7vrLk9oyOXO7p676xu15LFi9I2GdrYVsizs&#10;YtZs2LDBnn76aWtoIBQrj+LiQhg5wmd33hVAWCA7HIMsvdTUABja67Pf/T6KiyPCIuDafV91bOIk&#10;wtEwq194RnoNPfdZ2pzCo/74J9c++jgGsKntBt9zV+5czZrsIrN5Z6XwCEG763Mx0tzGYLrrO+1G&#10;BvAsLR5gSkoyVg8BYR2HZ50W0idNSybQ7i5a06Lb6s2PBnmutEa0nPvczpvkeuj7wUiL3khWtHwL&#10;N372nnIreuQoZ4A54d+Uq7dbi+YMYfAcnLiyjzYXb4KQiRqSbWn35A78oLYMQFDHZX1BkbIQifgt&#10;gmAvs7uEK1eCPM/LAyBfcMbF+0IC8YgRcUDURCOA/wmCBxoyJLtfvb3WRejb2mN+W/+RQxZGEtzt&#10;Zd3D3F4PaVEYYaoFKbE7hYXUdrRgiXz9zRZwRZj/cU0MxPzfm0Uu1PnXCKzp2jP/GvfW5upqRh1M&#10;s1+8O4zSkbDgDGIK3HUnglRj0N5YFgG4LfbN7G3XGlAPWO3Xv/oV4wesydy5NmHixM+MeyLDFOvN&#10;R9291xYJx/q1a+3tFSsA860B+U8Ilhennn25G4C5/VrImGRmv35J+IJkL9qMFUnw298CBtwWtf0A&#10;BidPCdg3ySMxHb96Ef78npqc+fZQlEYePRqwjz6JeRqASKT6elG/NiDpr1iOn3cAqbFnyg2Ei6cX&#10;OlNtiUsVh4/eh/eq+UPGwYbT5p4IWTHshPFwqyDDqh8H1Nc4o9Tc+wdYbAzAO8JuHbRELS7ZR1rH&#10;nkjyCRYQGaC0Csmi68SKIXZKfsFr6vuUQy0MStyWlFpsZrDNMSmntnl77tzZhOLeP8x8zx7zztP3&#10;qddoc1Lrh0Ah7USoErmTiuQGB/NvsuQ6P3lcrlfJJBXDEQIwSyvxkA88jh8zf8srTVay5owV1OEG&#10;AWErEjAVfwBcBmGfzZVF1nLLQCuGHyU+HOGGMLxMQod3Ug/9I6FhGELCYND+6lC5cfIpEgDqTvsh&#10;gyOEmyiWle/67PCBKJaFsEeT3oD3qAWLAnQwnSqyrhYyVBz6qoF8Ht6y2U5NuoRcICNQsAogS+rt&#10;ohDxUsKBr5nPOswDfe1116Pifu014UWg2f58wj0hoj0JN3fdGbUSXKnbtsGV8UEEkGO2e2Cc8F81&#10;qMrfPPuvhMvusaU33mhz583zBIjevveevv5lKzBIs6g9UWNbNm+GknULfsKjWEQ1ELIvU1IUx+JH&#10;nznDT/ZDwnXgJU89R1VA34B/TEjjODSvcSYJuSTY3CZOjuHb713MQuqAkQZV6iVmYSNmAegosCm1&#10;rov5Hq4Uwp5orxIN9VKJs7H5iPjw74UREXOufwUr8OuJiBo1KbVlcvT4PoFkaTTAwznFFh/JLgAw&#10;NAplcXL0SLPtjqLr6k/1qW6NaDwfFiYiR5M5+Ttv25TkEhi/fRBU00GImjrm7fdBjGWzubdjON5X&#10;Jgio2lwg5YPXJn0eSD+kYVEsKWilHN8dbzUHQ8KMHMPsfpzw5Y0tEFPBGbE60db0fkn0RzBhIWoo&#10;tChRN35F4oxB8GLDuZhFQkM+mIUI2q+inZqYzHVQYx84IHySz0vuJgbJmhoENOaNcAnZNvhs9yah&#10;TtTPZeV+wMcaT35cGWAsspykSI6hw3AjDmrNE5Pl2Iv1kyc0YEGYMgWFbj9JqmjkRnK4bN6iMHDG&#10;PkJsIJAAag4lPH76tADET6Kvd2zXLmkK2YpCMgUcPcoesM2GgmcYO26ch2u43N0Tl6XAIDeEMAur&#10;Vq6yF156iU39YF4zSMJCMdrhl74AHetChU4yTVK0Ww2SFibktm0F9quno7gjIp6wsGhB0L7+IGyP&#10;vcF81s64Fmhw4sSwffELrq14JxHqeTpFu2vntF7/WovntKkBBDaz8QCpesO6YGgY8dXNFt8Ed8FT&#10;NebsqzcZ8LXpZCqaRANq6y3yv9Rb+IbhFr+uxGIPlFhoGIvQ6HJyQsA5kOnEbvouTiTD2XkFVnz9&#10;cHNXVbfbTk/AuKXUfOPQpAe2dzeZG6VpEPoSzI7jEDZWwqPg0TllPlbfktvUolPYcdJCiaWJ8oi7&#10;tehOfGi2cQBssRdxebzfZO6Lx6w0y1XUhmLDr/TYAQs9xvl3jTTfIp7Z1weag7af7mLKUlWP/yQl&#10;pQXegLP1PrhOjE1PIc4GVXPUThEaKABjlwudKNlOmV7HjXe8iDBlejxVC6AbC1t7yobGtYjTll7r&#10;IzkW87W7H24XbkxjduwYEb/5oP8XjT0Ecwj2f/xTAeHxsGguhNhpBJgarIFz5oQ4FjdVIGj/9M8R&#10;izA0NF+ylTAAtk8//RT2znqiWgbYHXfcAalfyWXtnrjsBAYJC9XV1fb28uX21C+fIKviqbyEhUTC&#10;EkiZHgjazbcgCAQZLlqJUkr9GT/APL/9yyMROA2i0BCTfXGW3x7+BmE7gGn6WpGFYcFCIjWQ/tXW&#10;R37a4mkoHW2nJp7DahJj5fJcfD10q1psxox17M//LGaV4whFvcj4BT1uXwMuiL8lt8E/HOITC2Ce&#10;naUu0bH+ldUWXolF52CluT8eYgW3F5vzuEiPEqRJaUMqz9ovPMzb/Fu/ljZVhOJf/2eDrWzVSYST&#10;8wRNOsS7L72pLLHo54vNL3ppfe5gkeWk5eqgnf3HcVby1ztIpqlgTqZXWj0KJq37G45BiGkTUcRx&#10;Lmbu7ijJawpKEp472CKTiqzxqbNW8eM9xp53rl3Z7jNZBwGqZi9jgXyZ57d2lDX8u+E2YBZ1qK3Z&#10;KtB5PVwkYJ0EwPjCn6CY3wKYsRaOAdwODYpE6qai/DBK9laJZfWuu2ClnaKNM0aEgWur14mCuf0L&#10;DQTYWlWlfBc+MDu0SYtFHyvDsSCUlRHFATvlr35VQGrsMO4cB3eC377+EPwYw5m7NHvwYLM7wDQ0&#10;NgQhtYt4SaskrGUrcnEf3L/XHgMIGWfvuR5GyGHDhl22QsNlJzDsRPR+a/mb9txzzzEoFA2hpTX7&#10;IBayd+5VJIVa7Ngt0B0HIPpILwqbXPmOz5a/HSMFagTtvcB++Odx3BZh/F/pR/edzxIaxpOIaTCk&#10;MQWFBfbUUxGPsEQI53yK5r9Mk6KqVV0iZRLaWua7ZsBUiuM+BVFKAwRQUiblT+9MKcOHOAbg2ve/&#10;57dxVXjaAYBdzOKDXtmtISnT30Hj/NixNptgPreUeow2oEFPHrCWh7FLDMA/Xso39XRcNxT1Sns9&#10;M+CWAgs9O9Eim0NWCNagcTuJnTgee4L5riq3E98eBjkWGIs8/eTpzZV/3z/CbyVfLbLItOnm+/uj&#10;EG9EYPfEqwtGJkCOkcabR4CPKLABdxKGmWba19gIA2jVoqP+0n2k9lv69fL5LIYId3ahNbFwD//x&#10;Du9+k3UmX9urJ/V3tUUCX9ELR8z3wimL/arSfFci8LAZ9mbRhtUMR8muvT5AjGEvZ0s8m38gz8ZK&#10;OC8AezNjimsLFzg292ryRJTjUi2mcsbHKy8Fbd1agJM729ezJWiMH++3xYuwSozDdScTRR8tWsOq&#10;xodYs8k/8UwAN3XUlq8IIxQE7Lvfg88FDIsEHnHPfOmLsrQE7YMPolgksDbkWCulpNbW1hI98TMU&#10;1BO2dOlNkPxN66M90bVmae5eNmXXrl22du0aWwuL42lsd4lQs+yDWIN8JiQ48+aBQ7jiwkQvmrCn&#10;8BO+975jH30UJfwpRvhTgPTUfrTgBCFIX+9AWU+kQVw5O2Z7lrgIPiHAUbRaq2SOIp9mFN9wA0C/&#10;KkyV4yrJVIfrReyYTZBVKRysGjZI8rRg0lSGO9xB8PIcBAiaCrTMpngU4OufONmx+fMc6GYJR5Ww&#10;kP2x5Wh1x392wSo4H5I14THhFDp/eTVbf6oj+E6jnR1ZYEE2NOe9jnEYcHqbovpU9CrgYsb+BB0u&#10;mmdZAmKjRll0PaohgpAxXuNVASuAptlktcl4smrPo6CK+RGQfdOCFvsO7hfGRQwEpnzrDtQQvkra&#10;BrGWL5PLg/ERripsIzDkccWsh0SHAQEFK+GsJvkQR3Z22KSe59pZi7yOVQhynzCJtkT/3ltFFpqB&#10;WC9nX+G3vZjV62A5laWvs8Xh+Y0ajSl+GMnfsErNZ92bMCHq0aory6OEuiYsqZ9izRCFcrbNUllr&#10;x1DX9GnkMmEn6XyrOns3+Z/nKT5Evg2FZn7JAp4pEtPHpHXfCmh9zZqALbomggVC+A0l14t5RFTK&#10;CRSJuvbxR4nMle1fTaMnxj5x2laTtGpAMa47tKtJYrK7zMplITAIW6BEUh8TOvkhwsLmbdtb18TU&#10;ZaDtk5Pm5WOFKSNhzYIFoPGvjCIttwW7aF7KHLd7rx8KVYFc0ED57goQ40tvCHk85m1r7bufZB0Q&#10;sckN1xFytc8hzAyrAIs9skDWIv0ixsSRYDC2Mo72HwPgST8QSthEuuNjx3zQOwtJTY8yK08Sanrs&#10;OEySnOj5VqkfAdzLMdGIFUI5FlQkiOidFqjh0BxfwYK4eAnMbMKNXOTiIzLD+ZQH/ZuTalG3Xd19&#10;rc5C3xlp7kjxz6vurhc9j8iUgenQgHMVOyJZGkXaXzb0CNavuKJjtIGPJAZdAkVXhIXkVXhmgcE+&#10;a7mz2COnUmSCZ2Ug8kBEWu0qmkDvo+OxcHh2AN1J14qeVHj8AGseFLTCVUis3VS0KMZ/fdxi4wss&#10;jrXERvFF+0tJN101czV6XAOx3CyY77P164nGgRr8NDlbOiszCFw5Drff7CskKMRsPgmkUnEHmp9H&#10;q8FIbI0Aosw+F5RXpxIFomqccjRcGkVWhLnzsIrFQOGQRXTFyhaYZh2SVCUe8MhRCrlUHg8sCwgL&#10;MeKCBYJUplytWe2PWp0f9/aektKBMOIWEjUywsM0XE5AyEteYJA56DQpql9++UV75pnfAAo6SdbJ&#10;tht/pqEcQNocxkZ1/32u3XxTiMVUQ+H8qhBhRjYxOffsKLD/9mPIP8gYOLYSAhBImb73cMiK0LIl&#10;dFxKRdrKVUwWJxAgZbRjv3su7PGu57P4iEb2rbdgizvo2Je/5AAYitlAIkIGEkkyheiQZAnR9ZLM&#10;GxtAEvO1evQ4Iaj7QCq//gaZD3Fj6HtZLSSM+VkR/+1fEGEyUalzL76woJXO/4dGNghcEe/JhZU6&#10;CryPnf4n9MFJK/zaUHMLEgtqd4wX1RG4GfSAnK7tFG0yAZDugWs873w7R3X9a7kc5JqC6A/VLI+7&#10;Y7MqGilxQbaA82OmKy2JXQ10ceEAG/gG6LxuLEHsOPZfD1jByREW+t9J/02odW+WCRMi9q1vMm8/&#10;JbHds8xbwI6dKYqikPIwZiyMk7PbghTFQXDqFBitn0lBwBqUGrubdjENPwGq582Lk0Y67cc+/lGR&#10;bAsJl588xU8IfIEtfyuE8iO6ZweeBgQq+lo8KlMQGkYJFOkP2rOslXWAxiF8zFpiJOJQCP9urN1n&#10;UWI//4UvEHFSftlgGi55geEUoMZlr79mP/3pzy1ERhSFmOVa8hWCNa7S7yV5WXw9GARMcennHD1U&#10;AB+5D+IPBgqshvPnF8DCZkRPnEVYSOhIWUdOH/1Rm8ksqFFHY7Yuw5/8s1+EvIQzsgJkKxIqGqB7&#10;3kTkQM1xB19f0MtJL/NdaiH/i8dUV0SfEpjI5kBoKnHmU6bE7MYb6WUO10YTavET9iq+AiIQR4Ib&#10;6Y1cG3rs4C8Cy/GhtAoL+qq7ivbR4OkWO1sRsJY5g2zAJ0Dc2ynp1+UxXVD0HfREFr0Vvgcqz3TM&#10;BSf1sS98uDOi0wjP3FbniQ26787ch84RKgRMIAMToNrqkHkGFD52R1G7cLSY758Pmf+OARa9Dvt7&#10;FiGtO66Zq47J06BDJwdFhIf/q19pk+u4pUHz+J13wyRfUnbaAJwESO2tpZ5QzQ0QPx04EPEE+uT3&#10;6a/iaJhGzovZV0GuBl37pVgKsTSMRBj43veiKIZBW78ubEcPgWkge+4P/xzXBe4aWWMGlsXY9Blp&#10;kD798YUwpFht17tM9x5BKqsBeP/TR39uBcSo3nLbbeQOqch06CX33SWdrVIJpMTg+PwfniPhEzZz&#10;b+XJvvwI/HLddQEP1Xv9tVEv66I20dRynA3xxRd9kHgQOrkvhrtCKZThIJ9GIim44KUVX8pFJuMC&#10;gJ1K2DIATvudu+R6yW/xEflNc3PMy09ROlBZK3H1Zkhvqy7SdbxXFhiZ+TBsACw6/6owVPln9V2v&#10;dCkalf9jNoX/eAThhuiI1oeafO3qM/bquWGgxcaCK6gstODKRDbJ9PqTwoKWIlAUolaS4eOCoqU5&#10;RqbK6FdIGjU8EUt+wUF9+QsecoyF2j1GPpZD0EyTBC1ZUvtEfaC+SP0u9b3O0uf6pcPNN7nAipBC&#10;3Verz2Ej+KlLJXktvepasVvLLTqVlOIyjPRiEai4EMG6nGR2x46JjOjCxElDhoJPwHI6dix5EmAu&#10;zFQkNMhdWIPlbyh5FpTvRi5FuSpffMls366wl4ci07n6LoDgdNutrl0zL5Zx/WzvvL72vVKuK9vu&#10;YPqgATxWC7LTLqLfwqEAfcg8ZK8IsmZ51mjwDS0hsDI8hGPg2LIXHhT/x8IRq2uog+Z+sGdhKMfS&#10;cKmXS9LCIMzCSdwQyjy5ZcsWEkkd5TloerdfZHiQKW4cxCyzZuGjmiJykrYPXhNJuSE2b1OcMwDH&#10;o5Iw/TZntp9c9oTm8Lz7MhK4/btP+4WucpkIgypiXljo5EkOhCUCdwqomHZs2kf1kaiRdzOxtmwO&#10;WFkplLYIHwJC5lOSR8nKIEGhN4vuxQeIDHaNHKOnK61EKIEEx18iW0v7Rb95m+T1FRZf1cCxiQeR&#10;HNX6Pe4Wmm9micXLwCTIodqDrW6/pV34hZuJI6DGpyJALWYR/f1xrzLv3s5Vy8a8cKD5jyM27MlO&#10;4+6bTiQGfnS3qee0XK0bEdgUfcq86SXSOtfQi/+GJiiCa/AwH9Y9n+3YBQgScjG5EkrgjxlCuOyY&#10;MX4Pl4UBkPByv+dyzJSqup6wzIMHo+SZcD3gogSII4fjrAOsAczv9oqSzw0iSRbJGq0Qt1d62Gx7&#10;5/XV731oNZXjIjYTMiet7SeAGm3egkV0MvMVgNXIkYTYS7kCLDkdMj/Mo1Z91EEYi+Zg0RQVtWGt&#10;OWSblaGLGV0xuByr7iDmbvv921f7KdmuS87CIGGhoaHBS1H9298+iylpHYCU7IAnPR+heIUOfvBB&#10;SEauj+GSaCssKN65BRDfjp0B+4d/iNgRpMgBuB5uvcmxb8KzMAC/lybL5VTkfx4Ok2Ul7pkgvoQz&#10;dQCqcL9oI81VFFq5azfASSTzAB0zehTrqRChl9Bc8DMEgqSK9r+gkJFE6c7me3UtLTenivA8UhqH&#10;n4YEisukXiPZ1bJvRH801uwnI6zlVsyXBZjAP5Igk0iRjR3E/P95tNmtpRZXautLdNHxoaE146KJ&#10;DEVoIOFYoLo54VqYWG6xB4fZ2f+TgfTvB5lzxQBzYC707SFRQVqfeV/ou/8w0pwKGC5r6aO3Tnn9&#10;mtq3yeO68qpVon42z3BBwPzKDdLdF+hg47y1DCvNpEkxQppdK4Y0qQIuhAVkcf3mN30ezfGSxVEv&#10;sRUz0g4dQvQEi5BOvCQXZAt4on37ifwFn7FtO5ERm3326cZIVsF2EMLvksVBe/BrciMmR28Hb6KP&#10;HS6r8/jxKJPwUDS3uPbB+yHbe5CZR/bcgVhRlWFUyqZIoKoqYfZFGttLbp4WXELIallLS3MzQsMB&#10;nsMh6iojGmU0a20va0pZW5z9x0vOwtCCCeDjjz6yp578pecnCqfPhAz3G2SRqgDV/eCDARi+lEjq&#10;wqd8GrDPHog8Hnk0im89CvNXgGgAn33lqyzVvbxIZLglL4xNyY/kVu2SxMr506dHGMyOVVX57R//&#10;X39ehCVqkzjXV5NjYT+mzEJ4+KFT57WtIJap7X3qO09T79kWxTAjt8AzEYJ7MGDntebksNJrfFaZ&#10;Ra4sJTQRXoElHDu9wpx7Ssy3tcX8pB8MjS0xB1eaoUX29qbV1d4KwrcRryiwcMVoK1xTZuHBRCPM&#10;0F/gHAeKR5rktm+VEazZgUfAg64nO7KrDWvnfM1/9EV+7eELtXP99K9l9ShmDbvvq/jfGx0ikiRA&#10;tF2nBg+O271fDKMJB0jLHPEsB+nrmISGkyejsOHyyponSvZsRdq4IiOWXgc6qW90Rbbmdug3kcSJ&#10;LO4bD5IauyZoH34YsuUYuY6T0OvPvuu3weQqEaZh2LA4uI8wBGSu/erXESJWAELmWPLO1NXB+7DV&#10;fvn447h/hrK3zLlkhYZLxsKQYHA86pl3Hn/8MbAF+wl7Eewp+8gtYlG5ap4LbWfAbr6RxEGKFU87&#10;Raa75W879twf4CkghGYmiXnuv99nC4kEKBdNbNrxHRqJ3Xyw5CNltnv+j65tWOuiJTgerkLWD4GR&#10;OltKyDkxbLhwDS4pXEUWg4n8QrnqgupjrNxNJKfZsctng9B0hkg5xoTXl/rsgka3fiEAprOdhfaP&#10;PWhhuKHMYhODFqVf7XDUCrZnFhgc8jQ4t0EpXZWQ4f3QPftHwp+ANSE2F1cEBDuGxav9mMX27rJv&#10;fu9DiHJgII3NxgUxHQsMfndHildyrlXjytkYsvgWZbdMfJ0cjnqtFxfF94ZZhHoihBnGXj3RbRiG&#10;1B7TlHK+MtiMFN++xKNJ/blX33s5H2AwHMQalRoaqUZp/gXhNxkG34LAF0p3rTDqTEWpnRU9kcuy&#10;OGG8a7NnO2yY5IyQe+YyK1o/lTxrwngfqQVcO02mz71g2BobA0TIRa0IsHwSizV2NC5VQFnRGOBt&#10;yOtyCQ0xwisaIKs5BtZO4ZYBwBFFRcU8p+SAvzQ685IRGE7ANPTpJxvtvffes08+/oSH2JCzs8VE&#10;NgfOhCWLHLtyDkxwSImpz0cT5PRp2BvfCtj6DXEvJexATMdf+iK8ALOUS0KmqL41MZqbxYsOOOll&#10;kqrgbzxBCutaTJMxBi7jj0Gse+z4INRkUX8VYnZtwRR3hghDMDsAgLLfv64kd85ZzJvNhCZpgVJa&#10;Zwkgfb144Z1HAHv+NhGSl+y15GtX268eiN8CYG5CgcXw+/ohgAluoGNbS+p1fEQOxBYT/QBYTcV7&#10;hBgUjEU/zp+xMbYZvN5Rl/A/unlu1bs3CQq67ZQOiZ3h804EhrV1xIW0+YlPmNOLcVt8D6prLDKx&#10;ECf+vg7rzXngqndQF//xnh91+O4bCnulklKlNLCLdXfH6Zqz+ksXFpJ1awwJX6TQsRa05aPwoyjN&#10;d/rMzEcxELnaksVERlxhNnWq7DuXaaE/oVAA40U0EmnRxXkh8OiAEheMCEyQCBSe0MCYlUDmB9Mg&#10;PppcnBUawVEIS0JQ5coV7BIeNqC01ONpuJR6so/JzJm7rhk/0KZNn8K2+D50nR8QK4y/MsumyPPw&#10;EM2jR5Ge+jo/tMYRfOyo5inzXQQlTWy+mwHuvfYGIErC6+SnWgAL2M03RbBEtBUuMrfsIn/LTK8H&#10;Z7Bugw+wEixs+Cb37YticpQ7AGpr7nVylXyS+kObSLnffFrqkbpUhe2O2yH9CZO6e4cPUxrXyYIp&#10;83QW2tUEkeH7H4QRyoJ2pt5vC+fHrJgICD2LPltoXBSqY98UYv12nOn2tmpZjZXjqweQJhO7W97+&#10;A4kXYE243EAyXXjwMbJp2mhIngohvWq+EKPkn0+/wv0QQ8CXlSswFQDk9gRQtAuXbXNqQh/H5I8Z&#10;vqNzqU1FvfhBYOQZuBzjccdqTriQP2FKyDKf22vqkKHQR8+N27Tpma0U7Z13qX2v9UpRXwsXYA0M&#10;CHHkt7dXRGzZW37c2o5NjPptxHCyoaJITp0aRoBgjCI0nICw7mg1fCvp0lhKB2jPqq05DlnUKoSM&#10;FkCRflu0aBGWBtCjl0jp8xaGCCRMhw4dtF899Uvb+PHHSHsJZHW2/pUENwif8b33BuzGpRFMQG03&#10;Tz3Us81gFnYH7dfPRG33njDAFqwRkDJ991tKVNIHhQVuWBv33n2uPfU09Mseup/vWCzFj7B9e9SO&#10;gd6NRkkQhMZVQQSEj0GtQaox3P5W1bYndfxgzh1KeFYZESJbtgPuQTvJNhGSNeiYaqTxmhrimIfA&#10;njYS0+XF1sp0s8CTBY5NqFKJO88kX+pefcVYRHBLuJ8Q5teqe+XqK11CJXlc+ufEr4SqlpdZyw8J&#10;6MZqEOBZBD9mQ1t5nouhzfkLyyy6gIUD03x/oQdYtIOAHp1TWA12N7XRitVDoesgw7mJzIBs5oWg&#10;V4vew+K4OwGQTPZfpuei75L9njwu/TV5jPbV0KJhFnoQawauNo2XNoUDsU9540zurda33iGMrNwX&#10;alNZz33QfqTESsNJgf7hasIGM1gZcl19ySLXrl0ct1Ej8eVfEmpmrjvK/rsEgkFlul+f7T9I4i/4&#10;Z5qaXGusd4hEQRnyXNtK2hWzIUzxcMQFA0dwtlw72av2QPunTp0kKu2UTZk6mToGYSm6NOZ9nxYY&#10;ZFkQuvQnP/mJfbT+I1gcyTyZowjgOHaca/c94NrnPqfN/0J/utwQW7b57Z8fidrObSSSmhTEL+dC&#10;5JTgWUhfF3Jc8qL8LLP/Jxtde+11Xj8Oe9TLqRdWm8X+thnLw/r1IlhyIWfC7FXEBGcs+iUsd6AM&#10;JFXtSDANY0eDCN6HgIWfMx/T5VmEi1MIMwcOkZtjGuRQ+Fcv1lyIMVljQARi+B4jJ9A+BU0AmOnz&#10;/LN0UIbgAh9mxaiGFeFpvgPtI/LVdakLQWLrAJvAf9orMk33+JcALn5F2SExXeLacdbTOSkCg+pU&#10;Pc0zB1rkbsB/iwrMwU/aXxKbc2AP0vCnPJOdbfNwqIfCiyvMd30h4ao8Nz7XnyywwuXnsSjJPtSm&#10;r+eGWMhzauuyyNbT+s1hZ3S/Um7xLxYxf9oeHSchUQTvkg8zv/8wx8KJ4K8mwugUf4RhKgpTVqW+&#10;4sZQMreKoVE2wIBH834GDow88OII/AgbQ/z27W8RWj6BBHaALdv2RLKnL79Xl2iUUgSCKvaTWrh5&#10;tm4LE0UXJZIsSPZf5Z1gXNE/AqAK9+DHV3Ec76aC9nIpWE1NjYS9HsetvM8mT5qMRTiRf6Kv92Kf&#10;FRhCEAIcQVj43bPP2jvvrPKksnw6c+o012691bGbl4aQEPVAU5f5BE3xstcDhnfDtm6JEiYTtG88&#10;BLc6NKkV+Kgu1uaWz72kHnPkiAPOwrE1H0KahPuk7V0ljtQglcWhhZwNp0/Fbeceh83bBf1M6CO4&#10;AlGi5ltETqXoH0nZFZiHDx/xeXiGXDwNRZiJR5PL4PbbwIHMiXj+wJ4SwHS/MUECwHIUvHXWAh+w&#10;sSzD7/1Ws7X86YxFX2k239pmc8kTUbiNMLBdIUinMP1jpo1xb7pHldgIxwLizX834S9XL+VaFH0P&#10;jbLQ/zXKIjdXWGwck33NeWyCBAgZxxt/XGWBCZgsJah4AgOqXQaBITBnoDmLATwCcLxAi6Wez2rx&#10;7wsRJdJs8a2ZBAYm90LcECzaAlC647CukYrZd+jsOeFNzzH0/UqL//kw/obgN+ahb7wQdJqpf73n&#10;f+9QC30ZwWR8QtrWBhvDpx1fTaTV280ALREAfw9nxmMnLPh3R83/xAkLr2mx2AeMxV2E3x2kPVjc&#10;4pixRS3dq6BJbkger9IB+NtrHbIqGtFQ6qHshQS3XqbaO26PcG6M9THXzMhe36X0q9YHWUiVNkAE&#10;V8eqffQZSblIrBePuyimrJH0j8LJg0RZDMNtE8K6e4YhJuxDriIa6VMkSWxuOktd48A0lHjYhlzn&#10;9ebvfdK4FGVmfvrpp2jJm7xkUuJdyFWkAEyZ7pLjwCFRC+mcYTFM3ai0uQgwuH6dYx+siSLdkQed&#10;ELVbboMEZRYBb2QiThcucl3zYv0ewbqwE5KWXTvitJswniwX9oQGFrY6NIjtSMSNDZAy7VOuBgio&#10;5vigaGYTR3hITz2cqUqBeyoAfl49L4qbgaxtGxGyyO6mRCy6TnqRsDVzpmPTpvo4BzIZDweSSfdO&#10;P7ODn7l2HMuBs6bZnC0sylDZ+ldh6j8CoOgE5gS4C4roJTVRyxt6orep+MYStreo3Hxz2GjI3hgD&#10;92FMch/uF7sabfUebIsvkFMijxIqdy08nfOnBs0/iWlUUmnh/1bD9RTHzvW+P9T8V/A9e1TOotxU&#10;ior4DC3GOfuEA0LDEe7mDLCC5xLPJHWrUl/FMBt7k5z3PoTU2HeGmH8UHQ53Q/wk4+ABhLlbShHo&#10;IOUJQvBEffmWaBCb8zWcO52NXifVQiG+FmF0N38f4P7YUG/uId57z/t8rc7Gkx7XhrOMcTUOi9F0&#10;wmEnEjI6t8hayHnhB13v5QFJvZnzp/f4O8dl/QDPkGn+pl9c878Y1+7ixSgbWh/TrCzpx1+Wn3lO&#10;xQilU2H5vfZal33FZ2vXRADfkxIbev1pU8WqmcC/ieRpEa6blpDrWW9EjJWtn7WOa29bvWaNjRoz&#10;GqD9LBJjXQ0+ok9uy97j7XMtS7I4rv7wA8B8G2EjO5BzHGoclyLBKz2ygDmVlWwiqdICNUQiPjZb&#10;n32wRIOAvQAAQABJREFUGoaz/fhGWWSumAtQ8FosEeAX+qqwoAGnSIUt5LXYfyhi9aSPzreImGX3&#10;7ogdB1OwZ69j9SSEKioKgukArIMpXmRWuQQHP9Lz8BFxW0ImSUEYT52MI2FHmRRtW6FnMIDF5aq5&#10;pAufhVtoLLHKsmd2Z9H+QNKqGAqng5TvQ7uzJ2tZoNFCuY7WYF1Rf223BswukiPAqjh7OPlpwhTv&#10;gXGtcJBFr0Z4gIUxNpkwvbsGWQyBIZ9Wh44wxsj4aSwaviFBC1WUYYqmFcdIhcvG5Lt3oBV5IEe1&#10;LHPRL95fqWtxRUH0lzY9EAZAG5vlN5S4xKad8quAZoknrX5L9HH0tiKLDmIuH4G/4lTYIjwDvwQJ&#10;9S0WtzCPvu24SKmw9a1qUo2xr/E8ZyD4gcWJg4J3NzPgn4EG8I8CxyZcV5kWz/PyIVL7fi7In+rz&#10;LcAiwg7sU6YusARxHagfLmKJspicPBn0EP1eJtkc1y6EFGoI7ogrrkAgz3SzOc5P/izLTFg+GhQf&#10;FTEgiv5ES7Sy3vbh/dFrr9o5EEvr3CtJuMcadxhr7w4Upw8/5HnyXxmp3KVYichKWS5PE/beCD/G&#10;iVqUK4ZKNqFBFzh69IinGDedbbJx46psKLzU6fuX15A+8E8XhkH3t17CgtJUP0bSjuXL3yZ2+IQ3&#10;qLJdSQ+zFHDePXeT7+FLMXzmFw5AURkrDvmZZ7EuwOIlroEr5zj2138l2k/Vnlhwsl2nt35TfO+J&#10;Wr+98VrIi/ftTDtEA6tsm3v3YrFfRtKtBwJIxnF8khA2ESCQT9FEEM/CWLT03z3nt+1bWJBbZRcJ&#10;C8VwBNx7T8BuuTVCaGXPgB3jEhbAvMYwBxf8YNu5jT359PRKU9qU5G/6Uu814OEaxJJwzOL8RR6Z&#10;Zr47IBEiHDS8iHiqO0ZY4Wv8phMoqfUl3+u3wuePmD2MgAFoMkZq3Dgx6vbjId45+j15vvdFln90&#10;XMuCAeYj5XCy/iyHf6Z+KhjBRk16YYkG6f0pTI+Ex8QviZ5Tyu3o5xAaUnrJ+0Vp3LHMtbzdYCjK&#10;Gfu5bf2wOn6nwsITsULBZBpfhyXr81vbjLe2x5+vM/X7Nu9X11kBf7GvjLT4X1WQgIvxAtnZxSwx&#10;wgSJSrdt4LZOgbXINt48ayEC0w03kG9iaKjzebfohOpjDoofm+hZLRhY0lov7GLtGEGUUlWVog4u&#10;Zk907lrjSA8wbFgMN23AHn0cD+Y7YZQnKVHsPV/WXhLDqhon0g5XN+4KmRd1TEM7FtnUVmyAsfjA&#10;nj3WUFdv/+av/soLt+yLQkOfwjDU19fbL376UzgGXrYGEQFkG9GtvV2BsHD90qA99AAAR9D9Hj1x&#10;ypNQuuWtW11bscKxl14KQe8ZsIe/yURYituiInVpSTmpT73F9Mo8qz1RQIZHsAmA87pSxM64ZWuc&#10;0Ex44/cVMFkVgpkfdqMQF8Ow4VGbiIl3735SWNfLvJkQ2D5/pwstLdYIfnd7yHQZ28ci92qTBf9y&#10;L1aFVmmFztAwSf6l903y+9TX1B50X6612NRBFkcYklk7CKbF/zQO3tb6dV6m4m1i9w622HBWOvzC&#10;uYqHYdgAhmHF+SiJpI7s/9sxFsNFks94z3Wdy+l3PScfwq7/n6rbdI16u+VqNHYEPA/DkNyB2rl5&#10;lzkTBEBZ+JMD58ZJe08M+4RFXpxqUayPfqwSDpiEgnu3XHB9nZ/6l7x06nfJ98nx5n3e0mChekJC&#10;h2KFqrp4uyT4cdyaQfvnfw6RL4EWJRuVbHjaayWRPQuucT3yOkVcdbREsSgchxDvpVcc+9OLcYjm&#10;Ivbmm1F7992orXwnaqv4e//9mEdHfQJMRRmKiyyeCQWuo1e7eMerjeXsG+PYRw4cJhEVoZS797IO&#10;Ep02ebL2H+6Dqaw1dUKVz7NGnDwBPXeaRTZTi5vJtrx//z4EjAbc5FfQF542m+nQXvuuTwgMontW&#10;go63l79pL7/0kp0iA4jMVtlWUPkwJ+A7noWl4J674uR3R0rlYaUWmcI++Shgby6HI+BDgXb8MDji&#10;tpgT9Ug4+hopU2rbk+9lQdEAHD2K+61yEHJc4qnx7zIAc5m6knWkv0ZAeDc3xqy6JobLAtKlZkyk&#10;LJQDQJzrWu0VgYAUHlgGCGgIZtUQvrphsPWJzOWeewxtgdwARKm0WV3bq6yD30cBeha82mCB//Eg&#10;woL8C+cX7A5WdW6hT57nf7nB3KpCi0zGZ8791BUNsOC7CV+0t2klD0x51fCsm0/+AwQGRxiIHMUT&#10;GNbw0IS1SCnwx1ns3xHzJhbH/nJBD8SwXbeUDzR3+clzw0o91TIDgeFawB9CqqfN+/RKomjTRrK0&#10;wB/aEnSlHqc6vSfw+QqLPMxzZay7rzSa/78eIUFZYrU/d0zqiXm8T56nV288baHeMcUWHgPDJYRe&#10;F6PUYqV8fRkRVh8lMlxmkxdkXViyxLV5Vyktfce1f1l0Dx702RO/9NmHCAX798nCCdqDaavQcK3L&#10;npuCz41grQSo3koui0OHXZtIJEYhkUJa9/pkoV3CdojfQtl6/Qw+gh1s726iTgBCKgVBIVYGUTiI&#10;SK+cdOS1JxFCcYl7bqAsHa8Q3VALdN4nwOxwnI8HoQyXfQnTcPFE3HaevtwQNTU1tpscy8Is1OCG&#10;SNj+2h8xGkylLLATJpKXHdP66NHi+W57AaVhPklVUHhjioekiWRJ8+a6TAAYHMlSeSklTpG5btQY&#10;thYWR0YoGgL0zftB2DKuGvGRRTzTbNv7z/ZJFosW+idMGOYW+qdEbHl8dhj8E3BTZDMPSlArpO+n&#10;TCLF7hEAPpBHjYA7YASAn2BP+eGZPM7eiDkbG1nUE4t3lnmX7dYz/ga3pdmWJvMfKrQoVMWxK9XR&#10;cjInrpXxJL707yDPwwwdlzb40k+gsRLuYiwa6aJF6A5CLxGyuvN+0i9/SX+GcS82i42Vm0jto/hZ&#10;whhhzjNcFrlKHKhLGOE4L33tKtKR47eIH+Rq2yHX2ZsbcJ3r+qm/a1WDl9ViW4nm2FFkcRKT+XrI&#10;Ipd6Xb3Xuqm5LQbXNp2ZdqAiIyZO8GEtVKKltB9zfNQ4b2ZN2rvP72V99LI6Mu71/TmJr7UOfdeE&#10;5aMFd9EZuGSUKXgbmYJnzYx6mIG+KjSoXcUoTZMmKWpCmSsReLZG7eNPlC2UvDr0WQVWiCBhmeOq&#10;ojZ1MjgY1ldFT2A8yFKomKi+WjTCjRs/QSgppZ4K3MBj+wymodctDOJaePWVV+ydVats/UcfQyrC&#10;qEkfWWldTN4Pm8Pmf89dPqwFuBYGtzWZ6eGIrvPtlQFMYVE7CS/AhImufe/bcXxLaBqy/mrmXkLF&#10;C4kqJUEKgsOVcxSBoM2a7GqEUArcKCGgo0VzWOfu2hNFyhePA6jf6ZDgkH8jm5VXv5UiYU9AG5g5&#10;UxOHyZHFMtHRdqUfDw27OX8HnuXxWkZG4ka74/El69BrdG/IYoNYvJcWWYGydwJui584r1mmtil5&#10;XgE0zwVzSy1ChEW2EsNcFmM8xla1WGC13B2Jov4//Q8TLTgR/EKvi+7JVvWtV4lSrLvm+1n1uYZ5&#10;45aEVf7bS82HO0hhldlKbF3YwliRiraJb/rC1UX1eTWMLLamfxlFnQgpf2oy908nzT2m9ejCc7wv&#10;O/mPruXbgZUBC13LTUROECHT0+uRrKllZQrNRnmCJyDaznoh68KYMayV343xCtgx20KQ4f5DCAeH&#10;Dzv2+9/BoksEkxSRXEWCg9ytdViCtu+A5wx3iPLayHLUwcvnulS3/a7npZBzMlZjEQEESQTbpk0R&#10;EvLhXiGj50gIrrRmC9MwDGvsYCwNh4+CvSXaJjufDSOexfx4Ta014KIPY0qeOm0ae1YPLrAd6JVe&#10;FRjE4rgOsMcvADnu3LXLQnK05SiyJIyr8ttf/6Xf4zQfOFDT/XzR4DuJCWjFStcef5KwJ57OdYTD&#10;fP7uODnP0VIvkjR/vkXd+04TWtSl09nYp8/0QcSiHBIB24cfzZPiO3E5Df464oYPHogiMRfY7BkJ&#10;6TgX6YzGsP7Upp4qov1tJKbd/9hp8x2pP6fL516G8muR6tEIckJgL5D+Iw9C1MMGdJZFL0SeiYK6&#10;xJjMdD3vu+vKLHQNvvQsK5sEnjjAu/iyZgt8fN4lofOL/ochFidUq8+ujPl1Y88dxeCMobG58Gf4&#10;1iY2fF2s6Szhil/BJVGGcEuYcLZS/EaDFaTgFzId69VQgYXp3+AeQngr/F+Pmm8NY46Ds9eeqbb2&#10;v1NdGm/6821vgH8D/AyAVy9XSPundfkXWRYECC8pDkKqFvf4BDKtFxL8v/vdgM2cIStsxy+7ZYtr&#10;H0Fdv2x5GCGgY+fLTVEP3mTbTrPZrG3F5G3oqIWjY1fs+tElYBWGEsI/hGiardtitmt3DJc6sGrc&#10;vDNYR1UGDoQEb0TUJoFTWrMhBgle4vlnu3oE/01NbY2XGnvEiJHseVWssz240GZrTMpvvSIwKPPk&#10;GRgwPiJN9c8e+Rc7sG8/OdsJR8syM/WbuLynkrXvL37oAjAJWYEWirRz9hI++OabfnvmNzjISLpy&#10;75cCdustcZsCIEWAlcupSHqtrIx7ibWuWRDEFOjYWVwv0h5E4NSRov7VeccOR6z2NKGXuBmKWY+F&#10;WejN4mBBGQDtb/CRQ55ZWo877ZF3S/M0tSOYRhuvKrfgBDQ+NB7du7MeOyIl/ZrJXmkZVWKNwwst&#10;OCbLZOYe4mgWkafOWMEhYvipT+dH/6cqC9+JozPDONY1+ws9oM5CgPOzyPr+oGeRWIQjjQhfXyP8&#10;DGpoXxZ2zDjguwBESr63zwtqqf2afI51g8us+cuDzbkF6SQUs+Bj5Kv5/9l7D/BIzvPO863qgBwG&#10;wGAGkxOHmaKYgyiKlChRgdLakpa2ZTnc2r4NkmztbfCtvdZa9+zdep+7x/baa8mWLdsKlnetsJKs&#10;RGWJpCRSYqaGnJwjMJgZ5E51v381CqhudFU3Bt0AhsRLYrq76qsv1Rfe7w3/9xQqiekqhJ+p13fl&#10;PXllpznX4NKLC+OcQVavgqbzkSfqpnW4BnYKzI3YEoxJbdIBCdTpFdenQL3NoTsvPQiMjzscSpJ4&#10;VyR86WK5Clh5aM350WNJAPEIzQJUfdC3Qf61fOqZcdQTg0g7mzi5r9sIqgn81HImgTcN4Hq+ui+F&#10;et3sCC7f+znAuQCFSV0uADwxbJ2r8rYTz5tDoODKBi2Du3wceSzIExhCHty/z9qknujuBiAKydoS&#10;Mg4xq1xcUxZ278LIeTt6+JA9ihri6LFjDLR4ZkGltTKhtrOQ33arg1oB4zqJIbWYhEhGMwrE9MRT&#10;iOl5Gdddk4RTRseOm1+z5JovMdKkbQGWVJN7B7YH997r2KvuSoKFkPRjQcy3uTpxjKJ/fB7R2qFD&#10;uKJiKLXUJPWSyyFfr7rsdde1amopjpXWcpRjkYdNDCfXJKLFamW6B6eseU/8UUpSLpPaCN/tWcIF&#10;cBsrCeLoqoXMPtTYb6ontgG+zHQ5TRdeQvYKVuX7MHSE9K5wePSlQkXXSv9yxX8mz8OosQGJopqk&#10;d5y6o8USOyUu41WxWeUvFCG//Qfr/I/KUxtUn8LDTDjxQer7BpPKbMaw+YqrPR8v5UqA7gIpQ5L1&#10;tAtPoSuvdGxVN/WbRsjVfeIk2ZNPJe2b30Zy+x0XZmDuyUsajqkJ2VeB9YCUYJ5mVSUtl2HkwYOc&#10;1vey+R5c5twCNVdftbbl8WwoAFjnon5w7QwInz/8oYIDpnzbDB3Impnu27bl7Y7bsb9jL5NxZxzJ&#10;8D/P3nj81Cn70aMP441xwIcaiHum0ffmvvkGlyjpwomjJzASecFHuLpwXu6T8R2n26vXJDCGcXw3&#10;H4nWSohBncEydzeWtk8+xUDbj10Di/2tt3kwGXhHlKktSp59CfzQgO3uBlzpjgzMA8iOh/AddxKW&#10;g2kaYbGU5CBYGKo1l9djh0Eo2w2sdCvGXxs2VHuisff9RRW9qCh+lCysHlpM9Zc8M2WTHvEfWvD/&#10;b8P9LSZb1Sf9LGLlAy2wGohjIsjhlOuAMuoMc0yGNHo94KQ9cP2rAWf5DyzSPw7AGu5IljazHfuM&#10;TCN7fH6Nym/DcAzjR3sR9c9hcDj0OAa3Gtdx76iA1Cgn98iY4vR8M/DPuY2oP/gxdRJGHJsWPRP3&#10;XEyWNd1S7zrfAihsDDUIFvZx7agpwxoTbcAOSqivQr59EUA42UHJbkkxI67aSdsRswdLstRpg0Ri&#10;/MEPzR5/vGir1Ax+xE7QXMOG4wJiGicfLecjxHKJJRouqYFi3MgdTl5beo/hp84QeGz//iLMvDZZ&#10;RdJdziRbj4146t1yq6QMrg8S+NwzOdtFQMM1YLy4YE7I9q4HezsxDFMZmCvcLauhQXq8iDHQIJ98&#10;4km8Anf60oVeIoktlefEojIM8ogYQmbziY9/zJ4B+vnEieOxY0DjSat4D65Hv/7PXDwiCr6ff8lD&#10;GqgYlP34Jyn7u08VEGXlbS1wv295i8OJmzDVnMBfLiR93/W4jF6D/vGO23AlfSRlX3oIAxp8hUfA&#10;TBDOeS0k0eLXv55noUjaLTdx0p4+bdTybN3T8Pp04ljUgUojJvuT5sqC3Vrx3CtGS6zYewBiJXAZ&#10;QwEWSQkWxMQEyJDkozHN0mHe/V2WuwWo6sinFvkGO2XiPOicPx62wtUEwlrbbB5ooMuFEqhtRt++&#10;ylKr09byH/b7G3lWG02Vo2w7sURSz7CLxZC/QvSiFuhm00aiVdiTAfC5yEDGPLbgWxoL7ZRUmMoD&#10;grZ4IyHB7n75zmwx9kE2ZV/5Wo4gcwm79mrXXnkD0ttpLknukWIWPvpR177/SMaPWisbh4cAf7sW&#10;2PMrsQmTJ4BIa/s5IjmePMEaPBi/5na0OahS8awihss4uDD79uVRdSDR0cFg+lGJ7GWMLcNHoceu&#10;lSdcwMX4JS7Pf64BFTNNJ23e1GSf/FTGPvt56s3vK69Qn2d81cRll+V9L7/LL0vZH/03YgMhlRG3&#10;FGaYylt3AinD3//9p5CYX4m9RB/9twkmqpHsbHkNir8XbR1WfAi5T37kwx+yxx5/nOAclXWK4Wom&#10;cTfrgev9338thUtkFrHP3IEoiOK9exP2sY9l7QAD7Mqr0/b6+xx7/RsIOFTFGCpc1kvlu+ZUikm8&#10;ut/sTegiX/nKhD35TBqgJk4IP8oUfYFraOx5JvAZgFeGTuFeNTC332vIom5JdPpYdOLQZ5s5Rd2O&#10;jYGCWkWSFrmi21jkekb9E3AUwfSe+JXVlr+jw9I1AD5FFlvnG+4YRp8nkD0fH/IjQLpdfZZvQoa6&#10;jCh5NVFBJppxdk3zHxvYCJzklCKFRJNzFNjwfag8KyQJhpUvr9jYbAVspCStc9cD2sTbqvRMhWwu&#10;yUtJNv5VfQV759sVQClll8k9HfuGpubitiXvhn37k6wbDuiQSN3QnIiyrLfHgIb/6kMJotmyPvdi&#10;Y0Be/lPy2kL1Vg4bX3yy+K/U7zqFv+H1xtpE1F04s0ceSdunP+si2cSGCOPggCTWz5HfT55qsjfg&#10;NZEAenm5kw5XO7GvW9uPRDGRwlskY/8IcJWk3w8+mLKtWzKMMbmswjS0F+x9703bhz+M3RhuvxkY&#10;4DgaGhyyJ554yj70of9u73nPe23d+vVIauJGf1xuF3dPTG7DSd4Q5wiP9r8+9zl74idPcNrFZQ09&#10;cSzRqasAxHnTG9HJ31BkFgK9WvDcJCfmY2ABfPWhos7rlTc22evudQlAJZuFS2u6nyZ86nPPpfDl&#10;TSGiq9I3QQfEfGrzEvc/sD5vr7o9Z7/wYMF+8V0p32VJRjjVSN4JYhqe/eninXyi6hS5EUc9cBHX&#10;NVX1l5/m2hN4Sir+UAoVT9xI0pvKIYrNIGKMIp2CJbVRPioj9Wpc6e6Id8WMyqsh16mUA8NgCtg0&#10;xt9ZokRWWbwaUo8qmSqegYdXkPOba/yUWYzH8uei+12J0tgHJM7Qnoi8dT11A+okPBU8IOPl7dK8&#10;k+cIeR+fc0SG87ys8hejnErV0ubWvSpnr31twa69Upb8s+vOqZOuPfu0g5QSSO2Q85pSyHXykUcR&#10;t+/GzgmPNJH+dVkqmppwg41ZX+SldjnqjI0bwZVhCrTT9Vrfd+7EFRGY6DDpoKBQ0Q89lAdoTu6G&#10;UW8x/NTSf/c9UrCBuvceAla9Ok0bPFTlefvsZx1iAU33F32vA/ANN2TswXembDUxaap5SmnPHAPI&#10;4RmiAH7yk59Acnwa+4h4+6l690bpG6p37uQnmwVJEw4dOmjPAcw0ePYsi6cEftEkLlQ2CBuxPEcC&#10;47sDlTMLsu49zaA+eEDWu/gYY7BzzVWOjwlwMVCm0bVp/B3sWtB5wTA869rTT+NWtCsNPnmCiYo/&#10;+AKNocQ0dOP2IwCR68BveMUrhB5GuGsZjcaQFoZJ6jUIwuJSkysFaYNppjfwQecI4G8cHhEOC9jZ&#10;xZWOVzXYIYxzFtUoSUiB8MZ5xLuivLYuxY3oa3CD5pG9DAfdUSbUeSQpmpqT/KMJtsCxN48q1JzU&#10;a2NjvxpwLZ7InaWeYnTiSO2oQi5Gaol2XjubnS+hw3bHxW9+ZkxUef5ib2tcabnPSfXDBrIUJP7Y&#10;P+2Cq9Kcnp7rVOXssIuxnYfaGE+KsqppnEuMrgi6p0+DYsg6IUoiAWiGCZBqNJJoqhiKmYMxvzsx&#10;sty0yQG7YO52lKXwI0g0JphfC10LI+vUgBuKCrp6dQHXSrAaiIqs8/GLL+Zs/94kIIIwugxL7Wmy&#10;r1OaHdjorINpqOYREuynzz//PJL1PbhwDgFLXX2M16uJDXerVDCpnzz+mH3tq18GSOm7DC5kWlWm&#10;YgfRv+65O2mvusO1u+4iwmAgy51udR4R8CDMwue/mLJHflCEOH7H25P2wAN520D42PL09eqsRuVz&#10;kuAs3/yWY5/+XI6+ygNgheYcYKYCbqEaeEIOExN1scShyQdWWrumYDffVLDjx1O4X6ITxjgpak/Q&#10;GiF3ofVrk3bzzYs3IMvb6HLSTe5GjPelszO3aE7dSXk6t66y3H8CFwEDMG0cBfSrkwdZCB/GxU73&#10;K5QKtI3lBoCVfm2bpdhoKgWMySNuLBDLIPVFwFg+uMPcO1vM5QSyXMhFqpA6CAjF3pMcH6lVE+97&#10;HfDIjEFDLbisiEU2L2PUFzN2IdNkKYJ+pXC1jqLk1zmi/ljGpsXNsFJrnBvarfDaDjPUn3rvDkp8&#10;73u4Yj4/2pDTf7D/alad+cXt5r4BI1uKrzR2otpVz+vapLS+BJK8PCf57z/s2FN4m8m+IIpwcGOd&#10;SqDKKAK5yRto/0HXj4ordUIlErz8lm0gIq7TRlrsCZXvu8jT2z96rLQ8MSdyFb/55mbrAaE3DVN3&#10;qZD6dB0ATij7UE+4Phrk7hcSRKRMIF1hXQdQVv3R15eHacOwn/F38JCkKvFtFNMwCLDTKewaXPJd&#10;N7Aeo1Wi7gYvsIEdtIBtqHqt1LBnn37avvmNbwKk9L3pI1ilKTubl+wWbrk5bfffb3bHnUIam9t5&#10;WYyE/v4zKYxvpsBwQKT2mhS6uBxhRrHyrpB+Nvfl901c83eZnM8/n2cDJ2w0lt9HCWP9F3+ZsT/4&#10;rzn7H3+fsuOACNWLiRT3/0/fafYLP5+0bk5WcaTJWn66iEvfsHtlFtJzR8TFl6y8NCKzrU02DghT&#10;gfC1AXl8L7xSMNFVSKJSPCGiKI+nyhSSGsIYWROqCGcZMQuqs9xWTfYAwkXSOs939zQGmqPxkkBS&#10;Lj5hoe9wGvXu67Xm/WOWlholjmIWUb17bU8T22AYMI6eTVqwkQd7LUfkUlE9x5uf4fQ/UvYN3E74&#10;bqRYccBf4Wca/V2vXwaHjzzqAalfedMP6jCMgflTTxfsW7hban1qR0rThx3IKgICRknb5BGxbw+H&#10;PA5JYRJsMtA8kfQ//meemA3RcyzywSW+0YbK5Z678vZGsICEIfQiBrWf/AQulz9K+eoWVU/j7rKd&#10;Bbv9ds/eeH+y5lgazz33nH3n29+27373O0gt4uys6tcJ0ax5HcpQgz7zuc/gEvIU6FY0qMr7lph8&#10;584E4ZcBJMJFJY14K0zaXEfHXPvyV5rs29+ZgitThDCXKIlCcGzUtA7XoL7fc7TneewWvvkNA48C&#10;A58Qcz1OcCgZGn35ywV7Ab/nG4iedx0w2EJgawEBbXZxm3+d+vpyPpd7zVVE8fyejpSVSW5P0jMu&#10;JXkwOBO3tFvzLVghPgY89AIrU2mU6FqCDSL7jqKf/0wR+Em7Uh9woVK5xessfB0ErQJEq3IqNiVO&#10;DBneZee/XG05IMod3l9U2pmyF/FL4hCr9Vn+ApKcfHQK8CoG5PKqarGGiLQzb263c09jWd+S9ENW&#10;B1W/mM+pKzGiRJoS3sKab4YpOd5hE0cwnn6eYHgVMq40JiokK7kU5KOtmFlsedSDCBKXFUnFIPCh&#10;YSD1YwnRZQJwsxQqFUl1HVSH7W0Fa2cu6LdctCvRGNJNbQeTHI6aWfOnUNc99VTCnn4mtACWPTgx&#10;KWko74ROXwQNZVnpC/vZ3QPKcFPBfuWXAcvCVu35XUCVF5LYf6Ts5x4UphCIlvSj8ILecF8B54C0&#10;fec7maphsfOZLLE3drFvYKzKSfDNDzywsIrW8HRDGYa/+euP2rPPPGvCWtCLjqNuJs7mTQn757/B&#10;5xbOYgyk8KYoDvbwkZQ9t8vsq18tmMJa3/96/IF3KkpiMA3jSlhm96hyZor49I+6duJkxg+OFa6h&#10;f7qnzYql/uILWXDIXbxLZNORsLteg63GpjzoX7jshFe5cAYx31OI9VqZ2B24kUVRks7vbHMBGIlK&#10;sTjXPYyk3A0YDcpQcO+EJc5ePCddPko0JP2F+99sQSTdZs620kHqMInT6HbjulgAQi6Y8gVcxcLj&#10;Ndw7mfakjWwFOfMNLZYGZAv/sPDtpf1OpzhHYRbOhfpVnXJm0hIDGcv3NeFeubx2NJ3GUxthst/Q&#10;YwPbPRiG8jcb6tKooy5JglYldsKBlMFoJDphFO+EW23ps8y/mrD0FBxfXYnSf67fCrfhuuv3b0wb&#10;6lpufGbajDU6c1MwMwiY4taXG29I2d2vNrvt9lngvXWoGoYICtrS6pZ4PIRLHQRj4ciRpB3nTxgL&#10;+/FyexFkSGESRJFsgKaok1zDmy4Bb4lwO2RcKknDzstyxOjA/f+Trp08WbBvfFNBtlJ2D+7/7Ui4&#10;xDjInuSfvlN2ISkieBY4SOJyC2NVibSnjo+O2x4iLP7V4OlFYRiCOVOpPgu+tmfPbho0UtUjQjr6&#10;tWuL1rM76NQ0Hg7li69Cg0pntucF7BeIsriNBXjLdp7DPzcMILLgSi9SBmKAFPJ171705OjKo7hx&#10;rXeTnPikE9yP2+jTz6HmkW4RYKVholZma8RWCDcLwQZ+3wCmxOgbNBhTvJc1cL0NJeoi6+fgT2u/&#10;Fiz9+aQviKHzOxF1XF2DemD6sfIPsvWZA8lT9CdBtlrmXNdt+TvbLLcNAXEZ8pp0gg6XIw5KPK16&#10;ys+ahZW/KPLQT3vrUCttYbqx2S0r0mAYp4XE0iihESKDYgjpZMuulyRauh8OYzO1A6wMMFcWQnob&#10;CVRPbjkTx+8CWBzelbhb/gJ2LSBmBGNI40F/+n3RdDVxK15BtEoM4soNHiVJ1WatNUJ/i+kdEBzs&#10;gs+o9snjdudljm3diu599WyqVYDq9RLiuUmGnBEkz4dz5xw7jwpC69uZMw7SDG9GRF/pMWFuTLFO&#10;ZgGbuhRJAG1NLF9XXE5Mictd3zvkLPvYc6znJ7HHE+aFFr0k0VkVmVhxgjZuJB2u13GbNBFqbAxR&#10;9OEjRxelW6KPmHUofmgQjwhiRFSjLUQnu/tVrr36bonA5y7PmkB79qUwiHHs4UfEjRnATMSV2J6x&#10;lgrYDNXKW+r7auEo7jW7nk+CoDZVtCurMg90e4IJs3d3Hljtgj1xRdpe9zrHrrsWrlShpXmTtUaW&#10;mwDoCnRuGzod3RNS8SiE+I5ten9xQzY6j6g7AnkRh+RMstijh8nhkihEM4frSUR3MgTycWxkNcQp&#10;X5ts5rXNlthHdMLvD/knfq7OMhVRBYWuK70YhfGtq81dm7YELruJa5othf1L/hU6SVZW8+g0C/gz&#10;/01GlIdOnWYkYmZSM8ywLPFbsbFZVqSuBVDK14WV8wVC67uAsSljpYBuejnSdddlq9ssVeEnNK/k&#10;BudVkHPL1sS7CjuW92PPgF2VtwegKADQHNSFiZ+Omvf0/AxxgzHrj4J7ei1/P1IzMZCsb542DD7l&#10;zlpAmJEB00Akm6xkikMRaiyPTdrDxss3blPFG0ia/5p+lUjXB2CA78FtcAPSv3DXrV2Hsw2MQBtQ&#10;/rO9U5rLCFgL8r4aBHpe+DxHT5CWzXMcxrX8oBg8KXyH4fNJwKEca0eyeimSALPWDuTtZ99GcK62&#10;JGr1rD36A4AGYUzb3sDhDJMZjUVJUO65O8uaTjRTglg9/mNWLg2eZUAxy9zCa7dx0wZAPo4CPSql&#10;aGVSjIhf/lWpFvJYi84dCGIWDh0CmOlvCmAuKICUY//sV1N2+dVT1iKroUuQpvApPnzAtc98HvtZ&#10;Jn41bj7cREkixpG2PPX0lO076PruOFeDs3//Gwu+aiaVZOWvspgcPohq51kH3+Do9yIUtnXrcb9s&#10;iVg1wpWax3cPY3znJOh2e2AU/vK0tT00xGZcylRObO+23Nu7zdnZZIkb8EDYhMcG0eC8B4FTbttu&#10;+d/b5zcxWICrNHemdrAFlv/IAKbLbOByoUNyUUBU6MTYvxR4QWNv7bWmLyDemqZaywvSS4LWDCO0&#10;3EjulMmjLEbyny2vnhiIsxOWPDJiudXSoyw/qkWyOLaxzdLXtFvyublAcRo/gA4TWpxv7FSV1mSH&#10;9+9u5sQ/gH3LFBsafeYhIna+hHTjNyvbNpT3VDhfdXPhP26x3AMEnUJKmh3RO8A19/swZz+dtNa/&#10;OoFpbAZ80eJTOl9KijVxZY9NvbffDLsjwVhbFYPl8jrM53cSV+zt22VojXoB+OJy0qb2hvsF3CR7&#10;qtKB08I4b2XNaMXTKJLIcgoGYHRUaVzrw62yjfSSLGcjxO9iUtIwTk2pcs42spRleUMM0ZbtOXuA&#10;PtpOIKo//dOsffozWTwm0nbddZ5de01xLRTU/6teBTbG+iQG8bL5mPselqKBDWUYrrnmOsB/hmMZ&#10;BkF/bt4E7kJPBX28BlYmYV/6ShKYUNCzAPa4/rqk3YrOrFnMQsyYXIrOrLVMRWIbws85mZAX/8U1&#10;Q6JKxY9/htgZL7wIiuNPEnbf65N22y2ej76mSJaVCFhy+8a3DGjufOTk1HP3vCZpr7yeU0alTC7m&#10;GmoH53zOvA8Re+FvBy1JqGrkChVfYfM+Fvf/es7vG5Yky/7OgOVfj/iW2AtiGmz9Tsv+2Tlr/slp&#10;H+VPLa02FIL7uR+OW9M7281BwuBTcCOiTTrRJYDNrVSGrnlEqCt0x2cSdWqKKHLxLnOadU9ynJ1i&#10;kSofLmrSIGIobabX97CulydYvGoupKSp+1oteYjNPsQwBC3R5/mbe6y9XB1RVqDvwSBDVYnZCzCZ&#10;bPJD38gYvRJr36JsgrK0zWVgvJo+0GO517QWJWhPwDh/Dk+PPzkEkwAzogcgfQbfA06ueddZa/qX&#10;OrNjW/BL62383/dbej2/Yphd5TVf0qwQQ3A9cMxj4xjmDRU3sHA+qptcAuXyXWlst7YWUFVgl7A7&#10;/FTp9+Mc/p4BGOre13l2440ZDAHTqJYLPDO3PD0pqfLq1axtGBBe6iTo7QHcLdtaANQDTO/vPpVF&#10;ck4E5xEgt68ptk792gVGwzqYsvotwgvvuYYyDJs2b7THH1ugmT1i6gnssSS5W42+b/t2Ra5ko5md&#10;UQvvhUXOQZCgCup0x520C1m2DH7GEHP6eqx51EWS/QwS5Qw2a0eAVRUq28gFENM4RF9+uRgxuaUW&#10;M/QQY8gy+bHHkrg1CfZZrMpcUr8KQGTTxqIBztwUF3fFmUA69IUxy33ynLnHL/hzIOoVBtdVdd6+&#10;NX30DKddbA1e2WoZAhClbmo155e5yYTyvn0mtLjG1035pn40arl7Ob/1Jmvz6aYS2VXRBgqF9TA0&#10;q/GBji96Wd51JNoSLopQZSoNBxgKASO542xsACZdio1MAl/s4k2lbabiOxpA1eAzQxXvlr43JXFQ&#10;mWXxof/i2cr5lT7h/xKzkLsFRf/biNFxe4uPWph+fspSj+G6+uHT5FNkFuJqENxjxJv7sePWhE1P&#10;7l2oNDAWd+vNNNAfWms7Ef0LIyHsvRU0j8uRlEakHrZrqJRQQfFOohLV8GvDxkena3o2ksmQnCXB&#10;JpC4RBnX8j6QManU6Vu34FXCGUjSnPJw17J78N9tpblZnuEi/W4owzCAQkvuHnGkiZAF+VERFStV&#10;hvnJJJUFKdjnsPQD6IDEAV/K1A0ASRsR4dqwEWjDnasAUy093jB6PLk0XQwytCbgU0RHEwjUunVY&#10;KGMjkWIhEfiS+lg2bYPsu9/9LiFXD+fRM2oJnUvifrcgKlU/d2P9XxfCz985gXThz09Y6vCsNX7U&#10;Ih4uVQtT4sSIFT6EaPz1A6CaIcp9Exv+/a2WQ0LjYCOTfPjczEkuWFjL663ryjf5xWGbehc6aVQc&#10;aRirqsQilSMwURQVNjRZdkOK2AaXIIlR0GALd3i4Gf6xGFH5ObkvwjlVOYmHH10u39NsRi6SSW8z&#10;YFmH5no6uKtYWAKuupZKY2vgnGXuEkhMYypqvCmroFvzt/RY9kFUbK/HBqebte5bMGD/C0kbaq7w&#10;Uqb0UfkFeek+Mg4r/N8nLXfbVvN2cGUVf3XcSGVX0YfEtxsbjiZUxkF4cLVJpLpIUqm1SoeW8sOb&#10;1ucu1AyV7vkZ8M8Eho/D9GMBW40mJBVXg3aYB8vkoYc42LCWlVNnd8KXQER2UPkDy/y3+kwqtR72&#10;NKlj4oagmKXZ0TS3YQrKVW2fnfvUxV0Jj9eLyyHmqdYWYszH9QTPSic/Mg4MMjuacMjDpE5VWFB1&#10;l6aS/7v4I5zskvyuwTKwhr83Zuze1zr2w0dT+N569vSzBCIZxPa1tCtqamOWcNZHAH06ctQwENX6&#10;TpQ3mAcZTsnK+Ci6UmEr+EZTFXJU/7Z3unbbrSCxEYOiHmHBC3DO+R9lLfePY9b1bJFZqPYKy++r&#10;KyRtaHkIhoO/7Ps3W/K9Xeb+AqqFq5BgfQ2Ixf9yuEKL5l4iOr05/zBo3lCX5X+hjfE1N034ilQS&#10;RlyBcgrqmAKBLnPf3Pvl6Zfdb5gFR0dHcepRhPTKJoiwt3cY98rVJhfXS46o8uSrCQrSstXafumn&#10;M5u42uFPMWxYJGFgdampabkThHD+mylbHzwf8ZTyVo7Zf73V7I0wKzcRyhwgrMxHx63jA4dgFGYD&#10;YtVScjiN8k6Nw3D82n7zfnPAMv+EedAXThFRqXlcvgxr/uMncH08kSDgkQbCLAnY6ROfyBCxMm3b&#10;t+ZwDfR7ciaBpJmZqZmfFb9oPZrAJiRQeq5dy4GiQJThNyeJOZQtCWAlML/3vx80xEZ7bFWsaeMu&#10;KsCXDEAnkL4yQtgL575DXRFOh9a/qJna1dVlN918U+MqGspZ9WgYCQ6zGsm17/AhcZtzU2oYCntf&#10;Yqscm+Eop+Lh4bmdOvfJS+tKM0ZGd9wxZe97X47oZSl71Z1pIplhhFU6D+fdqDwZnDzOxIdROIXf&#10;b5FZiM5GwqDbb0/Zva/JEJQmanhGP1/pTnIXXi3fGLGuDx+scUmem4veePAniUPyDw9Z9uPjVpBI&#10;8wbiFv7GKsv85hY/jbosqtuCPPKfGbTCN9HjHJ9bVvkVgdGkEM1WGnVaRhUCWtH6LjmSTQlgOH4s&#10;hrhXrXtsdE6W1koicQlSAnfZFCc5AVqW01QXzF6ll1ueUL93caj53pit/dPd/hir9Fgw/vQ5dNeA&#10;Tf2zdssTFM/FHCTzTWyvPrAfu4cisxCMx0pFxV3Tc8o/f5Bj+rfOW/IntCxq0MdlFHOvHXH5lq1m&#10;r7jO9WM/lCcdR1jzta+b/XRXOQqtdPHYSD0XrzbWziA1s/6C/l/Vk7f77nUIm430D0ZeB5g2eL03&#10;vjENU1IMdV1ej0v5txirUewWxgheV0kaIzu1opo6/uV2dHQAnX3ronRFlfPVwupQFKXE56F1aP8B&#10;hxOtMLZLOVk9qdPwql6+MLLGGKRn8d99KZJQLrsR491wfcb6+1N2Dbr6A4eQFHA6P4dI+GLXavix&#10;aSpKaIJf5Z/y/+1Bb/kmvC2kU6vVRbM8n5LflJ3chej2yQszlxfy9vSsFhoNWucDxy1/xRbLw+AY&#10;UhHvgXbL/HGae8XIhGp2VFlNsKH5zw7b+APd1rSpuo1NOXhNkPfkTasBN0pHlkMVli3BB7GD8Tcl&#10;RiCmmlJLnDtv7oUe81qwBWjoihFTjwXc8sR8g9+fvL8f1De4zBAV2mFBq59rLAfqYfIhXCm/XT2+&#10;RNCdLb/RbS62MgVO0w7u0G0fPMpYkaY+emyGqlb1q15F9ovnLS8dwF1Ajsd5JlTNrTSBNuvNG2EQ&#10;aczXvpYAXI41KGjYdNIf/TBn5zHgPkAY7Dtf5VgLRnz79qVt927X9u1FXxFD7JVzSF4S6zYU7A7g&#10;sodQV3QCznfZdtd+5m2ejzirOr2USB6A46iOM/B7CYxFygMCZlHRKFR4tWYn0Nd3rmLzWARq6PTX&#10;Zu86sA0MtEoDRO3zVRL41k5WYv+5Lymo9DwprLXFcU2C9vVSJE0GnWY7eO9b0+g4gQ5VBM4L513b&#10;uw8xKKGms4SVVX/Vm2TY1Nvj2NYtihCKoaSO8XUgRzrOn/LPwyg860R6+8UFd9y85+EgtzCEtzGO&#10;2BBS93aZ963qRpDKgxFnLq6p9lYYhhiNQvG9VGZ9PYB3CthC1Km76tRDNWbDQHIYT4ju4hkGbRJj&#10;qHH8CJaIoBq6YtRY9/km4/0qLohd0WbeV4sPawyoaQUWmKoKCRK6B5F1PgHz+82hmkovbMQw9wrU&#10;EJI+oWJ0CKCW2D/iL/4qu16E8N+cR0d5l/1s6ORcx8yFBtvX79oW1oXToDMq5H14+VHEyn0HsLtC&#10;WtUKKmwr2AJ797iACCFliLCRCtrtM6x6AcEfX6U6bWrJ22U7UoBCJawXNcsVOzlMEiagnGkP8rnU&#10;PxVbQ8GbBbGd5C9MQrecEFAVnR7u93Ca4HsqFbOIBYnq8NnQ6e/KfoHdyJPcqZw9DSpPHylmggxo&#10;KpEG0fYdxE6X0RVpsxKjvoSJVuLDXPTHveJyh5DdCfvKV1L28KOAmwB2Moo/7sVKG6K6rYMT+i23&#10;uHb3PR6hr+NFiVF5zLnOu/IQtWX/31MM9lzd9xn1U+qDhy3fs9km13VYag1ATG/vMgeGoXTazamZ&#10;v6Zqk2/5o/02+c+vswRGcU6Mfr6S65pGYROunoWdqskyIE4rRflujXXR5iIbBlnDxpFuI053CUjl&#10;YxDEpV2m9+QW6eCWlxFQF3UsYfAwnC3uWhE7rcYxhxT3UyOW+uxJn1nV+KqUOhh3ynHqXWs4oss8&#10;ES39k5PmfaoY8ZRbdSGVr/LUntSpEcsC6pbHwLOeJPCmVdgnvBWQvOd/imZKgsKgkXyVZf9xqTyP&#10;mz36qDyyqBXjUO0Xox1HUtcrq1B2fvImdqSbbs6AycOpuTMPaiS5VckrrpzlfE9bYiYHeBWMgaJ1&#10;NsttN0Tj4PUMD+FGW95JoTT6KqC7xCJxVA1d7bowlV2zuh8Rd/xI1sCL4idk/buuvwirqZGT51RU&#10;2q1lvfcS+inDyC1bwB//taz923+TsLe9LYW7Y8lyt+DWJtgob7k5Zbff6tgrrmZTqGPnJthsMAn0&#10;FzVVtF5ZK5/iYgPszvdGrUlIaFwc7U7jhNnmS9qjOiZ4VvfFLac+xCo4TH4VDI6CPMrVMyobHrcY&#10;2TLd0CkUVCHy08FwLDEMKtyLSHHENNRKJPWNHsU01PCYmIVa0tVa/GKnK2Dtn38NCJ839E5LqKZr&#10;MFcLWlI1BzOB5CdHrOnPDvnjV10VN451T+OqDRVrgjKze2EZHkMK8AguSlDcs36Ci/hHPN2Z7+I5&#10;UaUtF5E1YEkeLo9ZdORpDKKj7aq0bgjB1Rdy1NDIFJ3UIih2pS1LL8n01m05JAwvXWYheBeSb4nW&#10;ASa3bp1YrVk6M+jYnr3Rh+nZlDAN4R8N/N7QcnpX9yFO2oBuPl6/IoZB6oZKi7YGTxf45OmkYEQl&#10;HUUIJxjVlxGJcbjyqpz9/IOefeD3XAwjm2zHzhSumZx8xNVfBGmCC9v89tuS9u535ezmG3OEVa1h&#10;56ixLC0eY3DH9ctxbsEavNmfTNnkUwRJwig2cQMoeD8Lst/cpBWvqG6pPz5oqb8cNpd8PMSDlcj1&#10;5aezd9TjqV/dABIlQFK4ni0lOSDjJc7h+vidg9b8FPgWQBfX3OlqbukaFd2U8xjqCYWvchdFP7dM&#10;7mi8J3FjzkqNFKqT8EEqtol25g8VLPOdScv/1pHQE/Ff1T1SceRkGsOPdmx4Wp48V/OYjM+99G4w&#10;8nSEWPPxk5ZgDtSbhAWATZ298T7Htm9LYgxdnwPLli1Ju/3OJJ5YOqTUv9717od65yfGSoySv3zT&#10;/st2GH+l/XAOA/8jDD3tj9HEHhCHSx/94EXdETPcMGpubiZKF6GJ0/FLuBgF6ebznJDgC0pIP4PI&#10;lfIAk7uO1K4JZHFlSUuee6n9EL54uotQqIitxCR4GMS8sDuFwShx4s94xIZATxqsIFUan8LAUXEi&#10;Ltvhggfv4K6EUZGQIWt8vkr2/m2905EDLDb8qs8SU1qqqupPo0O4l/0Ep6QJ/OPQUztdKk0jI7wt&#10;zH225MpniU8BimSe0OrF50vulixoKlM5F66E22qlrEY0rrT42F8OIEICVrIR/nZfsCRRM3OrwQ0U&#10;vgD2Q1Wp1nc+gUyloLOs8qwh36oFL0EClqHcvR2W/mste3h+8G9ScM+V1mP6NQm6rH1bIGNFA6ta&#10;usofdTtaLStAKNaz3Fn6ipgJjR4miZO4Lvsjs/4liWnYujVvN9yQsCYYoUcfXZgksgnJwroB1p9t&#10;gntmmNbSsUswXBpZpMacxodAViWW6QCMtAM46DAJIkXAfNErGRJc9taO1laQN1mPFoEayjAoeEYz&#10;QPpJWfHGkCQHOTZAGc8QH25OSjFQ6rQ8k1hhKTJwXP5h+GU20DSxhHK5nYBQPcARDwyIQ08ADU2c&#10;De5NjmMYST9qMFYaZHpeE7QHY6IB9Pa3Y418xx24etWZWdAL9HinI7hzqh71X8JUQkC4W/3jeXMm&#10;QNJj0hmW/P5GOQ9Dj/wuLN+fnLLETayGMBzhEej76JeNM9hay4HNIHfKpV7sHHHRU9rIocOD5iLM&#10;S2XxGAE+r2pYarWrrG1+PpX+IQiVAiMVZc6VEtRwjcd9OwjZi9Rabg3Z1pyEcrN4ExSIUeLsZiWG&#10;EsQ0qEQOkpo0sR28vxicd1W9HUQ/XYf3DJtBFu8CO55t8BygBQpv2UDqX5sHwpl4D4z55xTbAKPG&#10;SmtMtSqI1ezC+2H9Bte2bEGd1tjFoVp1luy+MBcUaXgckCqp49vY0LS2h0nXdYjWZxSl2V87ujp5&#10;9iXAMMjdoxnQ8WoMwwhRys4DaawIis2s+5VI3Ng4+kShg40Qtay9Q5NwKVadSrVb3GvapHp6Pbvz&#10;1Tm7/nqX0LBmBw4m7R+/7NrxY0WIUYmxFChUKh1NSv8PAJRrCF5z/31G6FRQxvpyc8Cy6tYSVoYU&#10;bpqNJsmusCX2LY1z+iGGYT1fALCqlbD9N/urI3A4E5b58AbzcHENSC1gbpeMNOd1oPbdQhkSOy81&#10;SVzJQXiGdrHBnSQ+gRjrV3TiBhmxIquJuqX7zjTDMZNJhS/nLpiTwS0xZvGq8BSdh4Ceo5L/x+Lo&#10;0sf5de0gR0bUq2Im9bmoedPEKe7cqzFI3D1ELIjzlpqA4WTnK29WXnEevnOBLkJVRfGzIyK6LsUu&#10;5d/NKUsSmriA1Cf3j0jAhrCBqDGP6Nzj7xQ62MkbTNdek7P1SAbaiG39Fx/NsB4jQaFz4ja0oEqa&#10;RxLDtyJduOXmBOBwBduBMfvLlXyPPwRXh49wWKYDBSAnA/+A1Kc+6F2EM0CQrhM7wYGBddZbDYs7&#10;eGCBn/FH/wVm7ntJaJbqL4YGTxMTHESx02eSYJBX6CEeXw0mvCJ2DSJ+v4Ab5tpaZ3FMuZf6LYVL&#10;bQfQpA1jpPUgM952Kxxp3iVuvIuagv6kX7XUyYRk1SoFb5HaAvcugrxIrSEkyEaRAtNsBHys8ctY&#10;aQvO3dBmSUIzt38Et0u/9aX3y3+pB2bSAdfrvg/3sWvZzHzl4nTq0ERWdMOzD2LIC6DMsqGwNEXT&#10;Z3DCnB8ewq97m2WvgGkQI1VOjB1PlmdC61KQkWqEW6UzX59emIXkMcK382cEG7NjGP5tWUOwLjit&#10;JWAY1ER5TLS+GekQqtLCH59ns0MKxiAIzwSmiLX+IXgNhFL3n/H/re2f7FVEVO0pulMmMNBu+ek5&#10;ny+r7en5pQrGrT4vvKnfmmM8feaXc3TqVT2e3fcWjDgRNXzxS/KQ4LB3TjWIJ3n99a8Br+FO1978&#10;FmLpsF4Jhv7lSpKm460MkqbmlXh3VGASDU9TjrGTJ428bOKoCeatHQmD1P+LQQ1lGHS6nWEaYloz&#10;Bqc6QvClUf6iaMtGQJuwGh3Cp3kKUY4fOCcq8cvoun+G10DjTUrzoyEm0VZre55JyTKoW1xPgSap&#10;eBzF4df4k7/03G6ZiK2RryWYVmmsudOTTJ6PXERpIKgkHx0DEEri/NktRG5LIua32bVMzrsQafs+&#10;07NpdGtJSFUo3yg0jXCzc589YYmetBV6iahZvkFrCIiR8JXIfFYj30qrWqLp+0g9XNRjyb1j5u4D&#10;wvUcDMkEEh8xM8JDKK9vjdnWJRn9VcBeJbdNHF9RRil+MBg/8mFL/pCKfh/XGUjXa3nLQbr8G4lG&#10;eTtMKw/J8DFzV5+lv3+Srgb4qMa8VO58qflNTTCGrIvzfXCe6cVHtzJu7rozhx1Uyg4dJDbNQfPj&#10;2FSCtG8Dn2ET7qVXXam/gl11RcHWrsEWaynHwDzb3Ijkkh5kwFgYHJQEE5s07I0w/Z8pStgMGfY5&#10;oRzHUQp9fSuGJekqdoJxecznXkMZBlWkhRNMC1yQCxpQwTeamls9ic6FdpWZ0ipWmWlYt86IZOb4&#10;Pr9Z9I5K9TJmUOd24vQVf1FiVovhLPd60L1FIxaWAgtY/t41YCOcathCpj2osANkryZGg0DCkKLY&#10;RuE9EnwrYizF9sHhjHnKVJtpsPry6ffd1X3mvbnLkki0xQwvB/LjO6iu5aQJMjhuyQME7SoAWLRW&#10;G8rsjPHASCkgXEg0q9/KH67wG2tkL3QCqpCCFyFGAb00YcwTe3FXPcbfIH/qT62FrDZeD4HDQvWo&#10;mE+jL/bDKGzFKPGObivQrrCEQXYaiRfEGlZeh6pVzb2OiXclnDl95SB+T9yCDdePMcidoB8aQKol&#10;TufmbOAlLsKY9OcBRUnS8ArcLTdtcoFyxoDxshSqUYz42OCEYCjWRXuYGIY1xMzZtInAgWsLfnhq&#10;RZ18uZNAtmRvdh5jdcwQ4KFLV+cRBHIXzgMdTayJOHLRNUv1X03tH5fHfO41nGFoB2e4ubUNJCsg&#10;UiNAYgSdKo6qQAdGUQ+AQgK28JkLFqCy/o16bOX6EvZAgQUjcx+gSqcmLfE84l/qEv2G51fRYHrl&#10;rNUm78bynXVaIj2Ho12ByHZT9/ZZ8lunZ8qsVm6QnzfIziZgSklHpk9BwbPemzosf0fzgg21Ap1v&#10;XdZ31TFqA9a+d+isJZvZ7NvxAumZZRj8CSSZsJByahE40b9w/dEvie5yCYWdPDNl7kk8Kp49hhUu&#10;F8PrHVX1wMpY8iBWRHf01sNcXt1m+bKw3b5r98kqx7qIXlBTE+CkJPIn1ecAAEAASURBVFCfaqA7&#10;bASpnUlL3ggD8XDEQxd5ORivstTJvWmVuTDndZtcNdapB6ahm+ibmzdhG3WlhEjgpwI2JGgPMdRt&#10;bXmi5RLHAw8vGQi/nFUQ5V2qNUCebhNIAtdigC6vvzBdGEn6EYVHRoI3Hb4b+k4/O8zLxTrANJxh&#10;6F+zhlCpq9js04hXfKFuqLXFrzKc8T0lQL2KItl0+PhPcK/C3w6vQ1HPrFxf2h5wmQTu3UQsPQ5k&#10;MwwDS9rMBl6PmvmH1nd2WfoBGFIwKYIF0+ME2fRuXCZgGOZDmpqTf48Y/+eJm0B0QSMIpkjGSJk7&#10;+4CgA6//cq6rIQug0Ynixt3RqhYsjHRaL7QQ3EiVr1Sv46gDksMmO858N20I7DEkAtUqXkOAOL+G&#10;YNVL5F2xDMoWgFT6WaxvXzgJMiQcvaQK5cT0zgN3HjYqLU+yGL99ryu8jMZuaTc5TbbAZOqNiFnI&#10;4Q3i0QwJbaJXo9laqtsD8n5vmxXWIb2Yfg8+Rsp1nP5vwq7h4SG/66JeU5DHfD59BuXBtWa/2GOF&#10;1lpqO5/ca0urNvqAvswV5FhYY4d7RHmU/64t35d6Kh14g3Fy7TV4u3WwFoQm8TAasUFwbM4RwySO&#10;ZIemv8ViGBo+ytqQMLSy06didCz+8kkHyqYqOH2Vd5I41QQTW9gxw0AkVwoFWv7Myu+l74H8dk77&#10;r+2wzK9vWlBltOyE/5TZ1APrLPuzeCxcn5yZfLpeIAhP7qomy16Lpec06dkoCvZZfUqzncT5WZbz&#10;IonuJ9tdO/lLa23yWo6M/UHq4v2L+ffEYNL0VxdSdQImICrD08g3X5Trqc6jsySXURPkei2rAFEd&#10;fSPJYJULsiELl1NS0w8waHzmOPYKcAoxfJAnd53yPIK8FvMTAKLk3Zz+sXnxXRgo26V/0rsnzfnI&#10;iRm+KO5tl44pojbeBv4FMOth8oiLkH1Xt+U/uGPO1ln6fPip+O96zn/tV7WYc2eL5WWkG1fR+OxW&#10;7i5BD+Q4HE9NFsfKju0chlmzwkboWUC4MjDhGW14EZSA4W+Syn+RXCpVjTqtWhEt4nIfkaN6VnWB&#10;lS2evTLJnmoUw0dZ9WdZbBTatJySLG7q0BwduO+QLEjLU6z8Xo494ACPa5zW3Z5um/rxmDU9OTSz&#10;cM53jVN6bw3Bgbd0WR4pgHsLvseCyi5DHpco2MHPO4Go1p4tGq/Np2+A0J+VYDHu3FWudb2efQWw&#10;K4fiFkrD2WCAV5a4zSd/2RX4G3/cQ5Kwn8W17ydnbPJODDACgzOpb9YBekXAIAPjBOSfyqQ1qwOE&#10;FIkpQi9N+v7kSfArjiDFePFUMVR2FLOgfkNV5KlzlwHJja1ptWvdrCfiYXxCRJy6ACgR4pFaaxl0&#10;R+FfrLXCFQw8cZwhcprIaSs81IOcv5Hbe98ct/QjGII+BRMHqZwgD/9CzD9Bnfz0RMHM/ddNVkDi&#10;5dCvK3Rp9cAFVA0nTmkTIyonrr4pPNfCfHQm46J+R1UfwzDIQ6Knr5foxv2L1vhg5WpYgbLeTCVx&#10;Y5qZlZWLGmfNGSZ0tVQTBGqcc+hxWWiSLFhJFrvhYaaO7B0kjqh1tlUuduVqo3tA70fwyVvQs92H&#10;ix8Mw0JemXc3YnVOVtm7Wi2Fr7vPkJS3QUZVGPNpMS0975UnjPhdZiAj1UpTr8R+EenncVlZaJNn&#10;eZjHU3FJa2ih1iUxBKfHfe+FgvT29JHHo/ku1Bkgf/q+XVHFqKpiMsqqrAiWiWGYHqk9RjVxozLg&#10;uqrZifGfpBpl+cQ81bhbag4Mk69Xn66PI+tH2jDf6vkb+ZXN5uHePIehVGZNqGHWAmnf2Wwu3ZQT&#10;E7qXCKCjxVDs822kyvPeuQYpGgwzWCdCYlyhS6sHJpAunL+gwcEYZBwWVQqz7zHP/pbnVIwGvsTD&#10;O9xK7aktLa3W0sa8WiSqYbVZWE1cjB39SFpRuobp7KWrOUJY1DyxIiqRTgQd7QWMbBw7cwoHFBk+&#10;rNAl0wMF0N3sX3WY8+DAzOltvm/QuwwL+7vRB78HI8ed6IolvYggj00+czeL+BXYT5BGKWsuj820&#10;HN++XjpCTQMXYVsSN9e6UXHdic9OmzlShuQJ/EcCwQbtLPRSGTnJR60Euk5f+p4N4e6m+gmMWe0o&#10;zMJx8ArimAXVTEeTdTCMMiBYRrQQJjDoDqenyaZew9jGuC+KtKkn2xmH9zXZxOs6GZvYHUQlrnBd&#10;Oc+U9/Y1NvmvV5vTs8IsVOiqS+LSKAz26ZMcG3ixSd9ocbbaWiMC9Xzwzmfvzn4TknIHzEJn57Sx&#10;1eythn2LWibqVqDPLMAJOTKwiqER3EdOnQadkGlRdsDzn2pGtNeDaHj16oSdGcr7oBbR0zOmoJVb&#10;S9MDLJgeeuPsf15t+X+3xfI39vj10Dus9T16e8at8G+Pmvd3bFTyZNCJMIK0ESQQOY/+0mrL7pzn&#10;hIrONqK02i7n0b0dOI3YmmNDC8BWdSFOJ14zm/BG9DJxs1nFMcdcAJQc4atPgz15PG/d7GQYTlYk&#10;5dkDyFEnbpkhybfsFhKPYOC4mz8FcKpGMCf5Xk5CDerbasXX+34wZnEitey7+83ZTAm0MZJ4oIB5&#10;x8QTMA5/NmTJLxEsisQxT/hZqZygLAM7wnnPBpv6L2vNRWJhy0S9E9nmlRuRPTA8nLBjR5Dw6f2W&#10;HablcjmJ/YKk7XEMrQPD0NrRjsFkmU42stSF34hbYhaeOznoZNaJ4WN/H6LkGJpkD7gAQl8B3U0l&#10;SqULoBV6NtCPsYiMsEkvuOgVuoR6gDWusBr32vdw0vzDNZb939YXJwxNCBbGuDeqxTUxjtve+w6a&#10;9z/l4x+ldC/2iSZb09vwbHjrqunwQTX2VVwlasyiUjIht/34JP6JRFvtCKwqKyWcxzW5KBbakBBs&#10;7o1nGJSn9nXcLBUOW8BKAXliqNaw6FRqt3a13tZS7wbmXWoPOvgRuLZK3hBBxsGneBGQFb02Dg2V&#10;TgNBuiX+1Piaj3Rf3en8+oDlfxko1ThmgXQFBDG5p/PW8vvHLf21E7HGY+G5oO8a5ZO/uN6yf7XF&#10;Mv8WDx68gKpyGjyzQsu3B0ZGHTs5SEBBXqXO0mGJZpb14cABsyGM++MoBf5CK4GnBF2wWFR5d65z&#10;6WpUl7CJY8gXwzA7ypitmScSuIERloJ1B1970gntccVTYqZ7Lp0vkjSgVipsITT02zrN+S1iN8wT&#10;YglzIEt8YcQKu+DCz8c33RP2gAzDbitKNOJTz96VIW69qcDg3j+aNNC7fYDFuuRPPX1AJW3K2l3i&#10;SOvPyKS5MNtOKER8HumBtcB0iDkoJ/nMtbKi+TEn+E4ZDngqzimwFrSTxa9pxdzAgTDgoPNtqiDf&#10;lympdjFCqzm19lbDSF0FkmYVz5k8TJUDhHLT5y9Y6rtnau6BYtfiAfTejcwVPC22AUUGhsS8uJo5&#10;tV65sNQ9IFRHgVvpr4ttsR3BmzwARXrnigM0CDMhBOQ4Qm4P9gzG3VXsA+PymO+9RVEotqFn6e2r&#10;vmD7TAOdWIm0bqXR+7bgfuKQcIx4CXlkNlU0HZWyWrm2WD3Aq/QY/DIm8w+W06/Wh0FtRZp0G0zD&#10;mm5LnmUD+go7/xmOYVD5CNBUKk6n4qe+e98ElOlObBr6OnCjTGK4pyfnksdmVdhG5MDXINX4Idbp&#10;UJDX3NSzVxpxENZicHis6KffnJw94c+WepHfxITJcEqzuVq26uIx3CYmYRCmz7kejLgxr3z3QviA&#10;GdLeTkd4nbhUBido5qcvnTjJ+4oX8BSzUR4tVAyrfj8ceC2dP1OB5fklGJ/eA6ussJ1+VN9FkDxJ&#10;3CHmwLPAjv/RsRJmIXgqyE9ZlFzb0GKFe7st9/MgUm5NEKCIfEDD9dOzBs7Y1egh1BO+eimiHiuX&#10;l08PaG2R2sHlSx9Gq/KSSCSK7KHu5WAwz54lkmV4LlaovtJKijozDiqkqfelRWEYugFu2rRpS2zd&#10;/YYzFWQ52rc6NBmmnxJ4jjwkkkC5yqVy734HyFGX+OzFjo7NfOXmkvRAjlOsewRmgKBhziTBVSaL&#10;u1kWGGcPybzXlbTsZSy4f7jW7PfWmHcQq/s/OW2JzwsVEtUDtdZayLyYWUjVEF3TwPU+eNCyF7ba&#10;1Ns7rPkVxY1Y98MkY9nM5U2WR9/X/HHSHSu6s4XTzPmuAhpAOlEcReUmG8PWOo5bjzmRW4fXiGwE&#10;zhDStZqaALuD1GSv5dfS71AeVYG7vgNVRb/ZrhDYlSQOeDZk/ABWehvsS6A5pp6jDwcppxpzogf0&#10;GEZZXg9uhVGRM5XuEiN1cf4eJGTb6Tt5mURQDsO2pk8TU+M/HmLcFjms8PDS2BZpFfPHebrVJn4O&#10;l+Ff7/Fdgx08LwSFnzjO+jeMVwXmJ3nGkIJmac0UNLA14Y4+gKRjAxYVjIWSyeLnvvLPcuqBCSKk&#10;Tk2yBvLCN21K2Nr+rH8YDl6cJOeD2OmNVYGFTmJ3lEo3vfQkDB2dHcBfshhVoQyz8PmfOrZ5Kzjk&#10;ZXNQk0MSBkUJTHKaOnTQsxuv5yIinRVaPj2QQ5SWkPj1+6OWPMbE+OqoFdB3u0R3KF0o05a4udWS&#10;t3VafjMbOqBI2Ssx4vnzAcv87loM6mAYnpy01N8e8veccqZBLZZQwf2jg4DtrLWp/9ZvSQxiK4lr&#10;04A+ejs4VP+LNdb8uyP+wqznw/XR7xli9a63SkKLw4XxpJ2TKo3Tuo8COFOTmZIv7gv55YmQmGrD&#10;DmGYY4lcKONoCAlD26TfRp1S5DJZaAM4Bthmv1MDhkMBq3AF9ACuEkkV4UsX2LhqrrqkCwMwHdsl&#10;xri0SV0VUO5Na825FckLuCCYnQaXZz91CV/71g+eMvuUmLBimvCY0xX91mfhl9ZZ7kaYKpBRkxg0&#10;CmY5+dOcJZ8m2uczk1b4GpiUp8/7c0F8XJjEtyUvB8AMGPbMVbwvwmu7r0KqFkiFwolXvi95DwwN&#10;J8Ed4p0zTZtxuXXZ7ByFrJwmRRye4HCVhb/UvhdF6zdsRDqB/cwikg5qDSeBNrW0yEKa1mvljCCB&#10;VBw4oI4MplJpwiY8JToI5yxbhuMnHN+OoTTFyq8l6QE44jxSBPvWuDV/nYVt97g5j573VeLaJoI3&#10;HnwWBx1Bnh7Hxe/xc0gLWHivbbem61ps5E3d1noLKd7Ik7cS/+DKHXbht49aO2aLwUKpORQstPDp&#10;5n35hLUPJCzz233ok9ncKlmuAZ2bAELa+93is7H9pDFKm+pJuQJokSMJ20t8hcK0OLKe+ftGd5sR&#10;2wzRd34EoJjcddAFzVLSgkJrsVcVa8LrBzmwC478LHoLrV+r4bQuCy1I1N05B7Nwgk0weJkxxfhp&#10;dhLOeoBNLCreRdzzy/Semu79y9XmCjCp0lhj7LhE1U38MaBhn6KvpikYUeGu03fnAxvY7LsInIb0&#10;FBVa7nEizn5uyBJPgpvxpCRi2RlhTvjZcL6JF8+Zwx9nTvNe0Wq5t/ZalvGeRJXhgJIbzR0Huax8&#10;LlYPnOVQdeECHoGoq+RlnEYdUcIY8JKLv/3REVmt1b29HKCZr4tIxbW7wQW6yIXThNGVrqXchSRc&#10;tIJZ+pahEYu1gpi0oi8UTLQMQnwshvg+DWe/8r0BPSB1g4d3i7ufuO7fHTXnb3Czm95NggUy+AyK&#10;D//Wd0BQrfDsWcIxc1JqB7K3FbuEq0EWXJuw3K1A376z33L/cIR0iGWDTEKf/vn3oyct+ZZ2y90A&#10;8wE8b7k+1+EU7RBwKH9NryWeqwIeVW/xAnUVDzw8lbSz4IxcDEqpTvdSPURa49OR+V7EkxLNhTs4&#10;1E8zX8UMZHhno9lZhgHhQqENzBTFLh6GYZD4BmPIvKQO0+TyjDOJ+IHbtRk78m7XwPTBjETWO8h8&#10;mXzq1WtJiVpWdJ2oGeZdrpV+bqW1vjlE7PR284dqrSptxHDytnbLr8e4UaG1X8ha7uEJS370uF+S&#10;XmXwF5VX8Lr1KYPgwtNIIkCkSoJ94qZa8UziBmHFVyQOUT24uNcvXHCxT2AdmFbphZkFZljxIMxA&#10;q2abIOlCyyIzDP5a2+jukl5NMJbylogjMQzHTmhxDaZAaWpBZoM0jRsJ4mV04lOIbtimShOt/Fq0&#10;HpBBl7cPTIwvT1jm3biL/cUxpAAYeU3XQItrQHpLwV9wTZ9BGp1zxQx0/flhS/zMbks+hJTiBIvu&#10;1TCa/7nXRn4DW4Vp3N3gmSA//fY8RsJvY1T2LLC+hNmdQyROIaG68P5+TmvTp+o5iYoXJGCokENE&#10;6touC4Ph8CgbJwxDlu/hRaKWHBJnkMYw5n3OI+KBzEYmSDdSAZ0oq9EEm9JhXFOnSfYFhXbegNwr&#10;9XgHde1msxfg1jQpFoUzDsMQqCyCG5U+9TLXwsANsGF16sfypwKGg3kkITiRzKFgPGiNn3j3GtQG&#10;fKmAg5Cd5P0eBNL3I0PmHjrnj6NgnCrTIB99elvaLPu3W8EkIQIqEgn3+1OW+61j1vYH+xmhQngo&#10;UvBMkE+lT6UM0umNpX581tL/Zq85H8Me6MmsZUeZq0GCYrYr/y5RD5w87drwWY5JjJWip9/sHNP8&#10;Pnla16tXbsOG9dZN2IXFpFBNG1dswpcwpAFdIuRwjOGT+iiHxFOclSZFObW0gMWARWkbYlQtuHn0&#10;wfpbocXvAS0+ye9lLP0Hpy31m7ut8/RwyTsrX9TCNSy/F36DWtOE5e+8Z48lfuekZdHjtg6wNr+v&#10;y1LvReXg359dHJXvzPMvjtjIZyZt7HvTrLtullEzeuf8O9bAfBSPh4u1hooJPqtorDAM6jsxVvOh&#10;5A9PWPqZs5Y6zPF+GnSp/HmdIL1tqP62gXkSl706keA2dr50Vcp3AkJ0PQuQ9veNnWz2zUgdJGoo&#10;UvIADMb+wVCHB3fKPvV8B0Z4t4KzoXDW0y5jZamW3U8P6cz41pRN3rfBH2eqoLox6EqWJlReLZb6&#10;1WggsOQBjEIfn7LUZ4/747J8gZ0Z+78wYNmPEgtCwa9gFpIfPEa+L1rbLkJlhmgmfehapa/hdMF3&#10;lZ36Q4wt/8NJ8/5h0nIIPFaYhkq9t3jX9G4mxggqxfyTOqIbbKEwBkMO6fqu5+HJNT+rUF9PL4fw&#10;xcNgUHXKx3OVKl7cbTEAzc2tWIRuhmGoctqgRycRcxftGErL06PNuIzrU7EnznGSvDB7SCpNvPKr&#10;YT3gsHKmPzdiifceMOfzp3zptQrTZFgoBXnoM/HtM9b+/oOWfxHAm35OSO/AQPI9W2YW8HBZwXMd&#10;f33AVv0JaJD7mHC+LUw4FXkOYMvw2jZLPYioapqCqantc5QgvROI9gsKtFQnknQhgzTs/PTR1Zcu&#10;zCd7tUPPPgk64CND1vQ80hdUFJUoi4GhtwkpQVdwPq2UimtqtI4x4T6C4Si0sSR0w3RswmVwFZtZ&#10;uJ5nMX44q22zCsku4op+y+IWOBPoqsojy+G2Q3ObAEVadV1i5nQfrlfyVgwL/7mCTM0yUTP36U8H&#10;ILGWDzAf3rfbnxPhrlO6YJxduHeNjb4VACYMFBNHiZD5a4et8MWzM/fLn5sp4yK/pAjA1vxbBy33&#10;xyPgliC1C7/zi8xz5bGL6wExbJN4uYi5byeY3XXX4EUWklRp39vD2iX7hjjSntoGwqOiVS4mLQrD&#10;IGAJBaHqA+3RAWgiitSZWcSd585zxtRprIyExeAbiTCxM7gaKeLXCNamK7R4PeDbLLyIwdzHwTQ4&#10;POsoXM9FLpyX8+QFa/4MzMkpDPQ4AeevbsbiYValUD6tdMf5McZfn+M4dYYNrtwehrGTuwbd/E3o&#10;jcu6TeWm7weRcC25VtgTypLX/FPjOkcwmTF86BXkKem7JtT4OM/KJdVy/Ck89fBZc3ZjKHqcMMwV&#10;VBQee32hG456DQzR3Ck0W6i/chHGW3Elwp2oZ/BsKJCPF3IX9BkUOYjLYDKOZCO5FunElo5LRrIQ&#10;NEeMXEKLN92nsRAeh2Imczd2YITbZE4FzWpBUNnfgZn66iDdHu7QIPfip7Q5iZvbfHsabwQ1xBeY&#10;Q49emCkrXGbpk/P/FbRBc4Ig89b8Pwct8WNqwCFLr3+FFr8Hsni/ZHxkds+aWYtWAyGQCK8HvJch&#10;1BVxKgnhEDU1NxM4DWwObYqLSItSmhqlQBmrV+P65hYX+0pt9NcwMLRPnU7RqXOnjiZ0kgndjgvY&#10;JPj1w8MOuA3R+VUqY+XaAnqA9dDDptF5aMy8b8yeiBaQY9VHNQoS/w+SjOcoHKMwbytIiTdH+9IG&#10;i6T9/hFzf8oyX74hkl/+MnTzN4A8eH3IA4DrejYNQ+IKuY/JXC8SJLQgKM6MM92wiE6EXKiqlsGk&#10;8F0ZsdHw9yF5oxw4Y4kXUE+cZsMXGlzoxOjhppXvwlJ+Ezu+mJ6oGa4dkGiTzrjyVcuL5H9NoE5o&#10;Jo+QlMVFjGpZMovbaFq4v3Gt5bf3WG5DHTswqFyDP9U0luqKpbC1W+F6DBQJYS0D2hJiXCaOYa72&#10;d6cYQ5wYS26W/kCeYIlrMS7l9dhBvB/+r1ORZZY+ubBfWiVbDp8zF+bb3YvKD8PMFVrcHlCPy25h&#10;AuZSBo8pbI16eqSSKI4Y/18moDwo4hgGuATrRLqQ4hCemH52sVoStZzUtXx1SALc6y4AXIqdU3nV&#10;EcOgzjx+HC4swjZBOCWregtYmQKfOaRQ13HTs67NeNlnVhhmyD85Yd5/KrqKqeeDv3p3TjhfjZbs&#10;d6fMO8FivBYD2ts5oVUoUNeKi77qxWb4VfRW55FMlJ2KkyzWzmZikhCYKshnpjwY0mACVyjioi7l&#10;WBxGCWf7ApIznWDnJbxQgySeVCYB6esuTrLP4BlyhA1gPKQmEOwsUM55uVgqqFTUDFefwATIU2KO&#10;TYTfGTwYkgYmT6ATmSB2hOpTTipDO9KGfrxbumAY1MFRBZc/vLx+aw0q7zN1xxRh1R1UFe62YMRM&#10;11sASjBx6W8Q1OvrRSNHZRFOpd/BtcLbAczaClMKo5d+AinRaBEXxO/y6Szr/RHkrTqkP3EEiGok&#10;VHsYACFGs95lruQ3twckGRjFNXlELpXYKCisdWeH1ptiWr2fAj+qqYx0AO/tWw3KMQbh2hAXkRZl&#10;VvsMAw2Tl0RKrg4RpMk6ippBYa4VjKoSCQp6+zaEfiyak6gjMrNS8UrJV67VqQccghW1PD5hzX97&#10;0ppt8fRAwcKb/vBBa/7+BSZUwUY45U2xJFc7IyX+7KC5jxI7ASCpcnKAZG16Q4tNcOLTRA1TUGb4&#10;2kK+yytipJCwZ8dcW0tI7sR8Zp0qoxOtROVhkmz7BSzxf3TS0j+4YIkLIa6I9LkeDBZvWcuxMvxQ&#10;6Luyw1PCGeO0ibqkGjlDvHOkfxU7XWvWpm7LvmqVZddh/zGN7VAtz2V5n8V4UjEbqJy6SH/qavcD&#10;a5FupTnclfZVYQSZwl7Wq3+Hqoh0UaR8lGfzZYiS4eXs4Smb/PfHffvSuOei8lvI9Skgqj0x03ik&#10;rdDi9QCCKLswnALGpIBkHE8aDgJhk74CCSaB3dBYiSMFndqxY7sp5EJVm8C4jC7i3nyWrovIfvYR&#10;HThaibLRkgL3P0YtIW5LE0uq55CkdCajJGGBN6yXxELCP0Q7JM6tcMoz/dOoL5kXCPT0bU6Y3xZs&#10;c+kJqlFlhvPVnlTgVJRF+lSAYZDOQIO3fLHV75K/vwdI6nlAospmoaI8ej144/wWGwHP6E/jbuJK&#10;QIbYNOpJMnqcRHeJ8QWeikJ5LKtMXGE6cWgDTlQwblKFz7Hwo6JI4UHhSwuCucDGlpPR4cZ+CuXZ&#10;8iKnJ5mjetVCEmLI7zlMylNxFNZgjPpKAJqkClnkE0+4OnX5TryGwm1IsNYQ5ZQM9Ze7lfDVG/lW&#10;4RW4L+Du+oUL3MJmZjq9nqlEYunGN6ctx+tMncamYNqBMyp9pTwWci0oR8qi5DcAVvumQKFWaLF6&#10;wGEdmEBFOsKhWOtRi1R4wUuhEhmg9E8NJm0K+7zy9SpcR3ka9qHel13gS9KGQY11nYR1dXVZO2qJ&#10;atG1BMjkceqpFI1SHH7PKmkUAbhALSFbhgAAI9ypK9/r1wMKIJUG4tn+V1HkWr+ca89J88p7ZswS&#10;L2YsNcCCt6O4oMfloGecr+BS9oMJyz1Xttlxs6DAVK/DyLG5rXiiBMffu7IFY73y3TWulOr3cnhI&#10;TGm3AO2xHXjzchV4bA7U02vCCi+KydDxd4xVaN+gpfYSs8C3SRA3QHFtOG9uxQVwANUEdj9zyONh&#10;X1la1jflCdUdSlfeLatY8DZjXHl5H7EsmopojuXFwMDIq8ZlrrogS/qSEB21litJgrAGRnIt7aGO&#10;6hnvgXZzBE9RJl0Q3kfyWeCb/wFmrab2wCwQe2IMAMjsSUKM1/RM/RP5r+hHhDn/BrDtsolZxq+j&#10;/q1fuhw1KzPS7CEVb0XSuG5dacfLbu8kNmIKOhXHMIjL6Orq9KUL9VafVuudRRuzCU5t3Z0wDB2d&#10;vnVnXMWmsCaXn2ouJGUN0ivCV1sriy4iWqFljY6y6FfwqAjSr3wusAcQ9RQQn6U+PQyWPe58C8zu&#10;Yh4PynT2jVjyANj6eEu4CltdhTQdhXfgPYI72WNsqmUbFTys5QCGyv3MKvALCL50Ofj7m+duDFWK&#10;qXpbEjCfYaAhUqk5UZt/RE4zOAZBR5SnE9NwBiXNnguWHGIjYnP2NwE2uKxgmdfAMHRj2l8+20nm&#10;aO6Ue5KU5S8EQpMkQiI/5aGul6pjHa6XWzotsxVGS3EnwuTnPc0knCNS42mAok6hHlIAJSDglzMl&#10;BHwFg5VHipVv6jDnJtrXzDX+D5NDYLUELq7uoVk7hPD94Lse87ttK9DbG8BiPA1oj+xxggSL+BmU&#10;6X9+btA8xOM6EKzQ4vSA9jXFiOjocnxJebhUSRhOn2HvY/5GMwzsfSwira0t/sF7sRkGji6LQ4qq&#10;tgrs6x7gLN2w4qZC8YMAmcj7oQ9paxOxI8IklYUiVKYRhZ7FL/zUmYSPyRBjGhF+fOX7fHuAwVv4&#10;EoGK9pz3FzgtLcGiM9+sFpoesGhLnc9YhlE7yQlQotWybWpOEapr6nFw+TkNZ94wYAnUWYFBnsZS&#10;ug+vAlwpTRvCIYzQhENQZ5piUx7B6FEdpzhO8y+hKDGIrZaS7Memgfqn1rcXI0ziMVEgKFVuW7sl&#10;FeDm9AGYg1AueplIJ5w82A1RL5brvpeGOB4BRqnygDLZ1m7L3LkOKY36M5SnvsIgudg7JHG7dY8i&#10;mToCGNEJjk3o7nNvv3Ju+rLHl/wnh5vRrTAK/e2W2g7LebvUqKWNzMOkNcu1+CMn5zQ/qv4JhD1N&#10;AM/ZwYwlnysaaZXmGvVkfa/rVRf/CCb2t8C5v5+KLS5gYH0bdInkpjk2wnTQwaWX9WjLFr2FWZKE&#10;4RTRTcdYc7U2VSZCIxBmQbGZFptZUH0Wj2FgEnaijpChRjW9yxE498HBlPUTSKirjGFQpdWZvd0u&#10;3hQEaYFxGBtLWm+vjlkrVO8ecFjX2h5bGslCeVv8OYS3QAGVweidXdb9hVMwDJyQSFhpfulaMCWd&#10;hwataVcPIZ2lcijNOf+6FtsDgMHRJ/L2ukoZlSaf969z4wn2zCJr046EbP4MA0USCtzYn2JxEFT3&#10;fcTJOAfaIBDHmcvlJcFJGabBa+6w9BC6nKdOFOXsaoU6Z0pGj3zRalZhldI9d5DNfhDn/R6kFISp&#10;zl9NP/bI9ZICy/sLV83kEFIgoIntNM8IO0LRM9V8Gu7H+Qi5a6oay48KNvErPZaG8Ul00v4yZkEL&#10;fvppbBf+8jRVLx5oyrshaJO6WPeUauIKGBAOTi7qHWesgvg0eGiRPjUO0z85Z7kzwHcTR8S5RBA5&#10;F6l76lsMA0GS8FNIdOTw1I6Kq3/13CKwWJp7MXRF9gttba3W0YGarMJ8DSVtyNeypbMhZcxkKovO&#10;VvxH01h5xtHwEJbwgJooXkQ5+d2JSPeyy107Bjc2TmzxrKyIVqj+PQCnm9gPI/bFwfrnfRE5+ksz&#10;MUlAPrL063BNW424/QxiqCqkBRshn134Q0CgCKntdnIlpBZItSMevBuu/waNo7ljrkr2VW8PIl3Y&#10;PY0XIp+MqM0lLqPCZURHPMXGPYFBQFwG8mQ4g04dJi/ZvMnyBDeSSqNAtM781asscQ7VzAmU6Lh3&#10;+U0VZKpvxxCaQ5pkSBMkWXAuAJP1POkv77XCJowbCSRVIECYYJRL6sHmmjwKo/Aixn+DHKPOwCyI&#10;h1de6lLtThh5FWQ46APVxDWCNEtIqnLLtQRuUh1C48SvEjc9gnBlv470BJQ5P41/I/qfYhc02eQD&#10;SFfT2F4N4D+Pca09Me53z1L0hMpUvfLfwbvjeUJ1YxtrCBpWqHE9kGWevbg7BY+e91WTYak4lxRA&#10;FhRI7GdiBoT20L7Vq21gzVqTt8RiUy3jva51aqWXBN4ko8UomkLHKaRHxQWvRAKrQLtBh2ktgifT&#10;yF+huveAgkvZIL4onDCXQxfrXedklc/7d/EYtGtBbKyh1Rpp/mj7/lnLw4h6/gY5+6BsCtp6PevZ&#10;0phWTjCOz0wDkcngMYwdP1uL+G+FDnZarKKr6mC0OcMT2FnsBk6MgQbJKiQJAn2WVxAoAkIZOA0z&#10;+QT4DtNNL4LOwSgAPe2OZC0hKGjqXEAyk+unvyWtQNVR7NDpOvOsjC2TJ2A+jsFcSLIgibteTsB/&#10;6QW0caySB8olgNEgrA5X4EoYp5WQFhv6130M3IWSG9E//K69hn7fjo2MGBDUYNa3+It9ZA3PMbOW&#10;uV1JZN0voRsaOmfPahVDXYfUKuwtJelDFmZhqqipimyVPAxbWpp9Sf1SSBgq78iR1V34DcXwToCJ&#10;WcXOitDVrDdR/uFMug1sGC06rYgzw5BkherfAw796h6fFZ1qgax1kaxnbYK3m+9tscmNbJpUAocG&#10;y78BrnGATQgK0pSXG9RZA72HlX7iAM9xUC8ncfUlEK3lCRbw+wLY8YdGiz0no92LIU+MUhtt15iv&#10;hXS6fxI//+OchJEUqM8KGCZmr+QYOdCDioMNS1XR3IGhKKkWiI7uIMzCAQz6Do4jmei17OYu//lK&#10;A8DhaJQ6iFThaUy8h+hcMSzlJFnmOiwlnUUVapbXYuG/Mf4sDALN+41Bvyv0Votvdm7W6l7dE7pj&#10;/i2d1r6D32wUqctTlt4yF/9jbg6NuRLUWZ+MKEuNYsdSxkQ3puSXb64aC54ODhzAWrEzasFwH4SB&#10;GZpkzsi+4Syw0HGUhOHuaG3z40hUU+3H5XOx9xadYdi2fbt1cNKIw2JQY0YJxyoQp0qkU1oP8L1p&#10;xHs5MPbPnNHQX6F694ADV+egf5aweql7WCMheT/Bf3CDFEnMnn1Hm+V+u99yN3T59as8WvzkM/Xv&#10;+O8nLHUMqUlc4uIjdfv3AqeH3RHIpbUW4geFWg+XtG4ecmPUDu7zFyx1GHdLVHfqhPwqmIZb+sxu&#10;2liUWLBQ6T3PkCQCIwA6PXcaFELwKza1WpY/TztLBZKrZFIW/z84DioNmVFMRWKhKwx0191ltWJZ&#10;jbwIA53/CIaCVcoIhtdUD/EnPrDecj8PY4sWQtTUTn8RHEzQFktNqmfuCAo73CurIQwudV0v6fJR&#10;2eWQHowgfNuwPkGYBBhHoi8HNDKSYB9L2qHDswe04F74M4FKoqUd5rN9aWwYFp1h2Lh5M1gMWG3H&#10;hLlWB7242+Ov8rT0OA4148/ehNHVCIzF9x6e7fhw5658v/ge0Iaa5/SZPRUsfRefVz2enARQubAT&#10;lLy1s2MisRq11Zs6bfL3N9hYB5tRlYJ0P/VljLwOoIM+NZtPlccWdFt4IhPakMFgECnM9cWQhxFj&#10;nkiUNoA5+/TGUzUfbd6AOsndMrVftgqUjTpAaoXMDvAnXrPBz8LB7sEJ2wyPg+oI9oM30GLZbTAp&#10;EcARAopK4eqa+MkxmAW2v6hpqKYnQWdtqfaGqrZoSRNk1IXYTbV+umjTE/cm1VIxBJn/ttFy/7TL&#10;EkCRB+SB/zGFq2b2n6zzLy11r0zumrQ8EjAvzDgGlV35rEsPZJEunIdZgG+wjYCA9a0uWFPT7JuX&#10;vZ7s9s7iIRhHgoPuwA5wKdQRqtfsKI6rZR3vyUsihR9pNXHKaaITnsZfOYrSKQ9djgxE5IoSN3Wj&#10;cli5Xq0HHJjdBHrsZUGv6wOEiMA/YZG89r9uxsCOpOV+A7E5FY2fbmoJRnx7Mc47sjjnO59BCA1j&#10;mRN4F8k0KKhUoYcOaOG4X+vM1YHlLC6xx7FnCMTO9FsBO4Qcdgm2DRXhWdQWes9BPRVDvp+TseCl&#10;BRoVQS7eGM4g/XgGxMAoyYKelYgKNaTH6ahU9xGR8TK97JxgdB2kQ08jO66B3AcwJrwKe60+xmiI&#10;6fLDGYvxvabFZyqCbq8hy4YkyezLmic10lJXpCGtWx6ZZsFYGByCCeckprDWrWB9hCHiZa+niLYK&#10;ShtFivTchB1TN9AES0W1Ljt1q18zYTkVw7uahecQesLBIiM/p2xVOk2HI5XxPxXda2Wwz+mmBV1Q&#10;oJQEEJoJTpFLuY5o/qh85zUtVgAlzyuzFXObqSeSBu/13LdpxMbpZyp1gMaOu2fSEkdCG2SlhHW6&#10;lqMfFVBGRoeiDMzCxfan186C0w2zsArxdjG72mopZuCEglSFdnU2sEI3GA07UXGM0B/nUUPIw0LE&#10;HLV+XO1kJBna6Io3p//lNOoOsssMIWcdjVnllFzqDLw0TMaSlzC5R4gOug81jf/f3IbovQZ/sAjm&#10;/WwXmBgJSyCkCZMOOU4f2A5XYMs1HYoseC6cbrG+Zw8xLnzV1GKV+PIrJwPc88kzMrhmKiAZTyNd&#10;kOFjQHlOEj7CcdziQPJUugm4gQr+mEFGDf5ckhnc1taOlWdRFx3VvnH0rxNy/arQgZpwXZ1ZGxhw&#10;bQ22DCnhv1/kqS2q/JXr7En+bl1lM2hQR4UX0NxrsVN4W7sVLk8E+25JqZI6NN+WtvTH1wMsQpqS&#10;u6U/NOC93ZNWOJCzHCLmRpPaETYolPb7YntUdhu5VUSivJEFYz4zV6fHc6OWeh4AJYk4psnPb6DJ&#10;soSjVmCp1C4kEbgMWgshxDuxOUB0HkUu3hfu40fNDg9VF+sI6Anj1Bz2E1KJXIokmPompFJNwG+X&#10;8awlzdHYg5Uy7y+2Wf5nwPyQsWoFcje6lnhV2pp/a2Ber7JCVhd9KahZ0jBulZfEyhp60X1Z7cGx&#10;ccde2MW44L8mbO9k8Bj2krhw3iWsNYxk8FIqZCipvDAYtm7dUuHu4lxaktm7detW27IlvtHSoSvW&#10;zRQW5uWkTm3Dd74P261uRNLypjh/jgVuRQdX3lUL+u2p69E9LyWp9MSvdFsaEK9K8Zdm6obnTO5N&#10;GEF+Yod5vzbgMw2zW2MxleairnmPYOH+EBEej8883bAv42zWWX8x1oLMYRxX1YUwtzI+zK1l490M&#10;08CiUzNJNXGUjUEMQVnH5FfDIPSCa8F8Sz+GWI/6yqXWUWS3SoQiNrUbNcQU6oiQ0KJSUv9aQpIK&#10;3mSUtCLyweVzo4B1ewawpkniL5R1X0klMzs7bOr9G23qzeiZ49rLYPRgoEb/D+C1QeaMy7OkgDr+&#10;CMrMGcw4m1gJZ1vHcl7uWWkvm5wAN+gYMlAwTHr7BDgY9H6xd2Sv9+LuiPk23YFiGFpgGNat27Bk&#10;Xboku8GGjRts0+aNsY0WJzaOIcjhQ5WrmESq0CLRTgrY3bGCPf44VscLtESPrdDL7KYHV5ZP0afo&#10;sbXRLiYFU8kv93e3Wv4udOkxp92gbv5mekeL5d+2iuiJRW8C5RXkF6TTCTEJaI6d1y7aWBoDtGlS&#10;xhXTG+sZ4p/E6Smr1oYTugc0rHc5xo9+FMuqTxQTaC06C0Q28NfuZNkuj293AVVHQdgACpOdQ0ev&#10;iG6y0KpADg1wjtB/alc1ElPDIuetUvCJS5fSw6A7PkGsDkUHhYI5EYwvffq9+utE7Xw7XjvCcKhG&#10;MLlJQMS8/7CGlEVVVZBftUfreb/5BmzKtIGVh1CvZyEv47xkOiS4kwzzhZhRtroP3Jc2velZOnzU&#10;s8MgHMdRk2JIEBu9JYz4FPdAA+5V3o0bUFA4y06CUHUQhKooqi3tuHC6Kaz0j50IX5n9LimDgJsk&#10;2slw0Dl6jJdSywI2m8XKtyo9IJG1o+AHS0D+womFvncTtgm9nKgFeFMDFYBmyG0h/V0ElIpIrxY5&#10;kxnLDcVP0IjH53V5ChRSISP7RIXOMkYXLAmTNKUPOwMFlGpmEtT6ipgnru/6GFRoul7MJRlB5jvI&#10;S3YLCN0V9rrE3XI6qZgI3xYC18vIDg7S6pMsFUAj36kvly5JMuMQFyOuq51NuLpdBTO3mfEXJ10I&#10;dYNwGfKvQGz0euml43IPPVTnr8kBYKEv7ddT5x6pb3ZiFHxhHOrAZmzvOjqklihdnXwYgbHSa+W1&#10;SAPYlG5DEoikYaloSUru7e0xAThJTBnW74Y7QWKckfOePfV0dBVb8WNthVPL8SIOHtJnOIeV7wvp&#10;ATFkCRaRFGqf+GG8kFLmPhuUlSd6ZOat/TZ+4/xWMuH+u2s4Mb8LzIY70c1PU5Cvfup0iGOlZR4B&#10;sGb6t643gibAYJhSpMdpGsR9TS5WCyKkDPk12DJcz8l0A5IG9qeqJB6BhcsZJ3aEEDzLSRuX3C1v&#10;1QvPkQZJQ+BVEUrrIvVLHoNZuDCmTqxO8ujobbfc+lp9QatnuRQp8thTJU5g2R4qPOhFfRZWYST6&#10;15utcGOTufMxYoeJs80Y4bwd2Oh3g0a3BNS6M2UJTMp8740lKP+lXuS54STCPSSNQO23wTx39yAd&#10;D6kk5M46xT39xVHf6n7U8P1xSRp+b4Er18XVL4FOM4l4pY0QnZFE3wHVjm1CdCeu7vcMSG3f6rSJ&#10;9Wh2WY7MdeXGPHpAeBeCbdIbCP/NI4uLTpraP2JNh4keWQX5rFIBBdxtc5c7Nvl7A9RbJ+bZsRGM&#10;ES387X972r/XyH8msa+RZ4S/uaoTUZsxrOdHMq2uQLmtyL2J72C9fEZPk9InUUf4DEPI+HEmgdQd&#10;cqPM0ztAQ1diLIT+6ZyhBfK4qFytmez8Oq3BPVOSi6DjZ+9eUt/GxmSsOrfB6nZdHf/9TZa9GtfR&#10;CCPHSo2VK+PkLoxH/z8MRz9GqOmPYz+yyKTX4gzwvpv54/2vUP17YHDIsZOn4LHBWVAonGbsRYhB&#10;NkNCKi7ohFyFtm3ZYts2b66SqrG3l2SESAcjX9L+/rUY5savJFKlRgGKrF9fsM0bPR9qU9zbJHj9&#10;Cz69Nba/L6ncPQUL4vQh67r4t1S/ZpWU89mT1vTOfZb48wvm4QPv+4rXWJRvcHZ9k43+zhbLYKGv&#10;6Riekhr46bMjPlMavl5j9jUny8EslBzoxUDIOLfWQknnsDmnnh+1xHCpdEABoLIwDd4t64qw0dVq&#10;pZ0N98rEOSItKopkJVLdCjAEul1mwyC3S3eMe8O4UtZSfxZFb2cf0pBLW7qgbvIeBiI7FCpUzZ8Z&#10;qz+31hJva8EOIHxRT5WS1rHC+bzlX+A9fmjYku88bJ2v2mXuHx0x9xGCQE1jP87kW/p43X6p7sGf&#10;hkQeXABvxX6hbv1bntHp0w6RlZGYwzCsAX8jlUS9FXrJTz2VtFGgAeTKHkdbtm2zrTt2xCVp+L0l&#10;YRiEw9BOqOv+NWti9THyklAwvRHcTSoxDa0gx4EDhebPsRPYOpw8lbDxkSVpUsNf1JIUoCiHeCc4&#10;dxJ7fREroLKCBc3ZPWaJvzltiS+CE/DYpHkg7dVKDuPDxWDSecusPUN4Sup7jkOd0BgbRaptuEx1&#10;ZNC2mspkEXFQAySOjljyEH1xgn4IdG/kVWgFtIqgUHYFKr42LoROLnPyV2XGmFDCW4gTcwiVkj6Z&#10;s35Jjw8UtA0RkbKkUXNKKqrj+4mhQBj6KFjpCk8t20vJPUX1VbiC/rt9B4eeBzBy7KLv+b8SqR89&#10;YO6dJ7OW/MKYNf3VOUsi3Up8m1DkMCF6LBgTEVlUynbB11SWX94GJCOXOEbGgjujQRno3WdhvhWJ&#10;Um6rAwNIF4pCz5kSDxxybIwDLzMrhgB74qDdKoyUJaSyqi9OTYT2KAnD2rUgoYVZrbLiBWRxHjS5&#10;02dca20nGl4ZL5BEtJPWQE/k7diRAm4rCetZhSXqfHSIZWWu/JztAYEkeQDM2FUABT3CJrEE5C9o&#10;zxEZ8D+y+b+j07zX4IJ2F/7tYLHLYCxqkfaryu3EKwE7Gmq1zOkBS3z+xIwnYrBA5w8xk3toY9xG&#10;u4B2a1PR3wwV92IWB4e6qBZViCSyG7Dj44SaZsMZbsVADUPKNWp7cTMWwFKO0NXJc9gWHBfWQkye&#10;CAcQw1GpklqFHtA9KlnB6NFB3+4QldKQUJQ2KvS4vmqeInq1rf1WaBPYljq3hraSarmRP/6oVPpp&#10;4nGEKqfey97Sa+7r2y1/T0uk/j+PqYeDWjWxB6nOV5GUfXHYHMX24HnlveS9ck+v5WWkCc+5QvXv&#10;AXlEZZkuef6khti8iXlftuseOQJ8PDYycxj06epI8pCGWWjmoJ1UxNolpPAcWLRqCOVRaonOzg6M&#10;iVWFytNG1qVn0GEfPQZsJsZj5eSg2024BToSWwdcK2VpuuJaWd5LC/jNiuZi1asw0otNWkyDP5Wd&#10;Gh+15MeOm/v+Y5b/zITlhJomTIEysXl5PR10ylM3N9v4r/Qi8C22Q6MtGHHOM5nSOArlGSzwt0Zt&#10;yciFQZb3QSWJWVRRvi2BItccRde9+4glnjpXDFs9/YAPwLSG0/zVGCx2wdyVLUgl+dJlMjR2okB6&#10;dN2TBwSTr8x2QkBevucEn7Ek/qCr2XLbFOGS1tfo4RKb51LepMPSxMzQeAyI9d8yP99jmesRcYIJ&#10;M4c0LpHk5HahyPj0uOV+56Q5//2o+YHAphNrDAZjPPick0+DL3hbgFsnEJbG0ArVvwfyTCMhEY+A&#10;hprAyH/jhswchmEc7whFZ55ZlMqqoem2atUqf89MvxwZBvVHAnarmcY7+EVqAatEkryOnC/YMIfb&#10;KKOQ1pa8XbYZy3jySKCHC6NnVcpz5dr8eqDAYph5d4cVrgOIhkeXYllRmcHimjw/Zq2/vdsKlx02&#10;54tYjZ1kssWJ13k2jd6w7QZAT/5PvAqmSXlqX+v5/rC5U3FH8uCJi/uUd125EE3GvGKG502qJnhJ&#10;tuu4NT00aMnBEJwz0pbs5UhfrseK+gosgaN4PHWkzxRUKJ17RYaASktNU8ZUJI8gvTh8psKDZZcE&#10;A72zx3LrJLlRT5eRXweu6XOZk059k2BnEPprZuyrRc3v22TNb2u1ZCX0UXi73F7e8ScmreOeZ6zj&#10;d3db6zNn/fGmZ8N/S9l8GQRf+LXVpjm+Qo3pAanT9+wxvPgweESb0NPLXhUw0IytLEbQiiERJ7HT&#10;Xrlp0yZs/vqtU/EQlpBKDj+LWQ9JGfrW9Nv/z957QEeWXvedtyJyzo1GN4DOafIMSZGcGQ4zZSpR&#10;lETtrvZYNmWvZPtQ9p5jr1dyWEu2pKNdy7bWK1NLmhJpUxIpUhQ5K3LImeFwcuzumZ7OEWjknFF5&#10;f/9X9YCH6qoC0I3U07gHhQovfe97X7jfvf/7vxUlxNpnj6hZBUlK+8ozppPp047czYqNOlfoiqK9&#10;xN+/LWtTA85Qwuoj9Qt1llLmQmQzalfl8L5KbNyKfg2l4ffHLPX1OUvy3PMWjANTVYQi/k9VFn2s&#10;fmnfnAP7jgq/3KJZ930zEtLqNOvAcSaUCQidViopb9y1Cipl4/og5FMoDddJKkVEgyMoDfEOwvsO&#10;0SnaUY6kEWVfxqlEnqDec4msCnrAAj9mPWgnOmJQFV1AYI0UC2UMF4lcJjcIK+9gP8m/eoiAUcrt&#10;LS7CUUVRSlXtqg5V/WR9nUX+LriYGurIHfwz9yFwrr0SsfBvD1rJ5847vzpVzqd8VZ45dEPedA8q&#10;h6KfYp9utvBevq0ucnlDyvlOucjsXBBsHYvesaTV1PrNz3jgtgMB+nv7/ORMioNzyOpsngqQ2751&#10;507CMWutuDQ9Bns2b+jHHD16Y66vJFSdnXutorqqMPARTWBoiAgIKKKTOcBp4uUGCuHI6XNJ6+9l&#10;YsjhvtiYu3rnXEU6l4iwJqZYuaKwxd9NYqcPwKC4RW7RGeNAxPr/uNuCnx+1kq9ghrpE6VgNOpNd&#10;djlZ6SbaggyStRarq1jA/MXnAXYq14KU0nWQIqxeIU0qnp42Mh8gZ1Mhv4GnINyOA0iD2XRhpNFm&#10;xWxfZdV6ftxCF8lQkRlwEmUBizfA2niQlUgTZgbPdd2zpoR9yDWZawdO62jfes+WWQzxKFh5pYJ7&#10;6mDF2lkJ8j5bTaL4mAzD3XMWPAvo76oUnQLnynuRjd0gAiv/lXSr13+odyz1v9RaEr//EjO+3A+X&#10;edZ/OWWh/zpq/m/0MiXnqsSNLX+uqzmP+APcw0fKiOxQyB8cASiwiSyLUq5jt39bXQ3EYW0TaZOA&#10;jrvbhLsSh3FaEijl/URQjOJ2z086KKu5ckiUrChp4+pKt/q9cwwnqz/JzRwhhUGc2GJ8DBSwMKRY&#10;kfT0ojDgVs1FbR8IwM8NCYZu5OKlpA0MMAHkUCxupox38jEaPGZmA9bdFbSZaQYTBsjkESiag2mU&#10;rtvoN7uONCgXvTZovv+1z/wvkqa5B9S5uDvytIGkqKM/Wo3ikzbtJXB5JQgcSCnfwzpIiTA2WavQ&#10;YZSU4YiW/ysQ+kZSdCXQNy8RzbXj/LuGS4UJ2C9KZ1kFUIySUhp24VvfSeSEMChZhy45z0q/yCev&#10;Os2lMarzSf+pBwC4s9JizbQRdl0QVS3H+qHi9sOvYdd4DWJmWZ8qX7jsWnyQIha6As6Fk2ltmPoo&#10;49WHxbaXKTxvDivmIK6xl9E8/32/Bb7Oi/11zKYNsDluXiXWS03H9y4suw8VORPVxYt+m0DfFlfX&#10;tqxtDURIa+2jzyiNwa62DFA7c4kEfWps1OeEVMrakEvkrvfT94uCYUD/RKwVmCtzHb/Wv21ae5Zf&#10;RlpTGAR1oXWGlIS3ITeZwBeUz++bYnILQrU5NRonDFMpRNUttuVWakD52y9e8dsf/KekHT8ZsEgV&#10;a/oP4bP9dztu5bRrdqwG46UDMv78X71gwX8xYME/m7LUED0wRzMId5LE6u+QdvjfwPnPOfwnyA8w&#10;wES2jKX9ZgteCcZGZIfeSfsk4b+nB1ZoB+YmU+WcQBDrXDLJfV4btdD3r8PTwCQsQiasB8kSntmP&#10;AYLswDVReeNqP9epnN9y1Jl+F3eDRdHac23Xg+AaiQebLd7GCtyhl3bO5vzzRYhwGiHL44vEsL7R&#10;y8xEOQWGXGEVLJ5p4z8pMiR4fNa57cC/6DDfrzdY8B6PdQjLgvXGLfV7Y1b2K2csMIj2mRFVy1YT&#10;Pb7Ev2y32KcqLdkWcCLLvvFNswvnAzY5tmnTwVarpjUrT891jHKkti6FTE4UCkFX0eQKAj7PksVS&#10;CeryBi2xX0V5mdU11G96hIQqZVNbiLSlUkAchbixZRofHcZkg/abK15eClcRucV37yJIzbmbpVqc&#10;bnJbVl8DZ84G7M0TPiwMCTt+nARf8FtEm0M2/+Fym/nNvZkVV+75Y/VXu7Uj3IFZw7jv2wPm/6cX&#10;reif9pnvWfzkcjdkSeouJrdPllniNzocqpwYMfJJDfzrIGVwQShBWlq9SV/gBawLlyOUNtfkm6sM&#10;ukFZD/KJVieEU4Z+NGTBUW44E92QCmNpeBAsweEGVv+rmZ1VF/LWL9ZJkLBOU0hldpl1a+SzSP3Y&#10;LkCOxPNDJuUV5Z0In5u14DP9Zpdh1lRZlYiqhv6ata/3uK3yOaWRHIvV/D/vtMhPkg31Xuox8yhS&#10;DE6h58Bj/DZK6pcgX/IUusDT8uy1MR/1yPRSmeY+22Yx+nByF20DivILWBeuXUvY08+m7MVXvHew&#10;MWV7p1/lR8+DecGKSUQk4f7MTQtUSsjbAABAAElEQVRtB72ZvjBDhIRqPZ83yMdCQRESd919j5Vv&#10;MuBRz2pTW4isDEeP3mXhcD5Id7o5KeRkZpYJi1VvtggPVl2dtIcfCRJ24rNBTINXWBlvy83VgKaI&#10;uZmAvfKSz155LYkGnLKnn4lYHwvDGXAkvlZMyz9XapHPtixMJ+6AdHNXXLujlrSObwxa0Y9fscQf&#10;TVjqWSa/4cXJz4eCmeI+op+usPHP7bJIEVaufD32Fosn/IJfLHqewk0waiToemKBXLFoZZJvd92a&#10;5nciGIIvj1jR8QmH7EnnTtQUAUCstdTDHUC0sTQU6hqUJ2fCKc7jG2aprSxai9WIosAG8Ar2Hiah&#10;dkzcKChOGVVUgJjB7nkL/3AIwiIUhV5s3pzCmblKiqBQ5pVNrMLmrSRarEQxJXd/GqDsz3OfrMj9&#10;jDHOPZDnpuQ/kiL9dwfM999RUim4Xvke0WbcF8Vf0O+kp039fKsFfqXG/Ptoe9T96GjAnnoay+xk&#10;0i6dS9m5Mz7HRK773pY1qAHqcQDAbAi3YBWga2VCEN2+RBbcqYmAnSHsVq6JfKLcOGXQDzRBcijC&#10;w82WQsPHupfNDRdRxEQh0Rg1QQedx5KZLdLYwrgjGlhEyWo7zn598HZvy83VgNw7o/jVesGNDA2m&#10;IwhGRlJ898GFTmWTZtoHW1n8vdAtA5zK39Rv7vprdVR64CaV8/cZ1F+Gw+F03BIglZ2VujZC+JUU&#10;h/6DUPrW8O5YAdbq6ovnka/bXVW4v2rul+fAJWx0fy/4LixC+qby76b+0Q+eoxdWyHE0CAYiAfMS&#10;lSJ6YrTaAaNZsZSGfN1ePc2rEWQuJYuFMB5eR6vGrnrO1VJusR1gW3CBuOKDGCowhsJwHatED9wR&#10;Y2AWZOlxTw3OIhXiS3bFuCfYQu9JbjF1IGTJVgqF8uAIYM3gaW7o+4SZvgSGhB+XezTpAzfnv/po&#10;8j1QdD8MR8du+i/PKgYwfHISbxbhfnL16hEN08+Hh0EFbWsMa/Kg5HIQYLykOIV1AEtjMdTqmTML&#10;8DiPq2JgQHkkCl1OVNJB5jgoCLZAf5EVd9NECsO9d99tYSpEile+BZfq6cJ5Ek01MubtuLG42h7U&#10;Ko4xaIAQlkuXg/bBR2/cb/uX5WtArp8Tb/ocM+XoqNYl6cHw2edETWrW2soEKHbNj5VZtJqGXF9k&#10;ga9h/mc/b7vX980Q73VVnqJnSOqj17Fam/nfWqz8YVb8StnNpBXifio/hhmd/dKYQu8drE3p4Wrh&#10;Upop9UoPF0lWFzMAHyeIligOUeErkRoG+wGAFoXAmbp55jCLjViALDeJ99YxkaOMs0pRrH3sPXUW&#10;4tpiXswsdG68sjSZLJEC4FxXHVTajm6jHlKmexssTp6IJFkuXRFIMICyEnwdvMIFOBtk+dCtuyK9&#10;gsRzDmzc+7Dc7VvoXeNKUchnu/cDpOWL5lEx9qX6fFb8f/STX2JsobRb5Va8T09l0vfETzdZ7DN1&#10;Fn4fk44sJMgk7UQMg1dwR9A8bHws7nw/8WbI2tr96JXeMzmHbP9bRQ2orczTVsTS2NgYgBI6YNVV&#10;6Xak04g7ZpaIru4uFAZv/8i6huO2LyVtuhrjFpD0CLaJBQnJzMKoWqDOnNKdOEW0RN/iKmZJkRn9&#10;nPpk8xzhZjNK5JF3RFxy5PYXTw2okU9joXnrbR8DiFgzFze+fTpmZ8/5UMjSk0MAEL59gMn2N7Ay&#10;fHGvMy94hxh99n5fPNPGfXK7mN59b41a5S++bSW/1m/+UwlLAjbS/YYYGGWhEunXuggXryPZTCer&#10;iwWhjl8b8tnJ/nTEycLvBT4k2jGJOzbNAjtpky4jAOfZPgtdhk5aE7aEciSqwxYXEBIqdf8UK+Ts&#10;pY33ofFZXUgKQLBPS1CWo9yHNaC4vGe3xT7eatEDAOeylIXwcZIqPddjdhplwWtVSJcCcyAfIHZK&#10;Yqm6HUTjijO2UBcRqiB5Im5FsI26yoLTtrbAjXgfnYqj73r0qS/ss9S/wvz6EdJuk2RKonYvIPPX&#10;v5FWFvSbjEcT3N+pt1KOhTFZCDOjA7alYA1Ecd8eP05SqWk8gTV+J/S/vGLR2ihLrqL5lEOikBQV&#10;hezw4YMFcX6Fjl/rbZtqYZDWJMBjCzm+56ZnbGqG2s0j02jE86SYVWN3OrBnP8girb0zZR3tIcxs&#10;SZsTPguQXhFmoNtjWPLczCZ+1KDR119kr7waYfBY2pAnRpP2xvGEVdP4f+qTTLTMdfKvJXZjrm0M&#10;WuS5Y1b0dSiL/wCfLs5qt2G5Z0kPVRt/c97raq7yfWvQEiejlnikyuL/Y5WVvDuPErqGRW0pT9j7&#10;6pN2eSRzUoHNsBR0ReBL4KeVtNFkVZBFOXt6byhfGXVSrW6eu2bBsn2WIAmUQi0VPRGvC1lI4Y0T&#10;UQu/RbbOg8Ie8LQy5/VpuaOHRmC4vx+XTj85EE4AWKyCEOq9rZYAB5EkBbaTH0LWBglvfkiYwi9j&#10;VbjEa4qLqwzZohstBSBZSyQFysvtJNHreCS+SEbJH5Lt87VRp+greRTrfY9u/3KvI3uVqMJS/6TF&#10;Ip+qsKIOXAxYFeSudeXipaCdO09f71t6tDImvnY8bj/ZU2QNdTz3lTRM96Tb70tqQDQAT/4QsLj6&#10;Gf2rGHdWwLOIHWM+6+packjOLyUlZfaRj33UcUnk3GGDf3TH9Q2+7OLlgrgjdne240ObKKgwRABc&#10;KTxlDjNOKbwLXtHE1Vibsvpa/EJsnwZ5OgTr485Suo/sbduyohrQqmIUy8KcuM2zBnwlURkif8OV&#10;y0StAJZqbKFupbnJH02WRP9efKN/i9UnE0Ly4pwlfjhtqUF86VzZfQJLn1q6SO62FRXwFnbSdfRS&#10;GQJX6a1XWf5WByy6lxBL2o0IVdZLaooS1lGZdu8sXIPVxSiKrVxAmq+XFbAIRsSFs0L3WH7yHqfL&#10;kVkyAI5Aqb5jGIYcUCL9IVlL/gBmEH8/0Qu9EaIblMQqa3YYY8KI4tiWG6IWdrn2CgihSsiOKcVD&#10;V83Ul96IMAld4Wa62F/KgmvV0G7ZEgLsiHUhmX297P22ynfuLwY2JPR9cDDfAEx6GaWYsjlVsIFl&#10;zNT2whXd6+td21TlviYsPo+QmG0vybA+CCnTHpQz3G5uYdWldS8XLvhxPyRB6C9tk/JGRVjxXu8l&#10;sOYILrtQ9lU5wbasqAZUc3GwLn5cWhVVwjAsHVDHxn3WhUsoe/HrPbkWxwF8pWWl0PIX2tF70Dp/&#10;zhol1vlqOU4vhUF5vmvr6nJsXfxJfNtKdT0x4XaVxW0ClilSopIUs/osMM9AP6vffKCIxUO3P3lq&#10;QBaGgT4Wp4w+aqzZIuDptS4fvOhMMDyPBeFjEBdF8l0g8n+m3OKfqbEYHPUJEiGpm+hU7rs+5zj1&#10;wqk24oOcKiGbs8B/6Lfk+QS5lijROppgq4vitrNCaz+PYOrvm4BhLy6Qmef3PB8dkGAplaw8DSsV&#10;zQfkf/A7OScWJ4cEIE+9JEqb7Z8mTwLzvGcBRAprrH09dLiRqKX2VKJY8SxhBXQnH+dgyq3jAlP4&#10;Zs8RBTGMwlBIWdBBgEtTeCFTMLRuedFzUb30oXh9hVTUKAurqP11uT0VKfulvpWohjDrs/UW+0XY&#10;WOmDqYcg+hGLsKea9XzFZ3P+PI+2BwZCuYyyRGC8K5dTTo6DrE3bX1dTA9R1ECVfiRFr61JWVaOn&#10;tihjY+AXri9VIha3pj8pG68viGK/hUw9m93+MZUBCNnR4mSuzK4w7/d5KGmv96TszPncyzGFrkk/&#10;UCcYA+3b1cUqZh0nAW/Z3imfZwldfeKpBCE/ue8ogoXnwvmYffFPkjY+Sv3mAMgFSMYT+CC95B9X&#10;4SjtsPE/O2ozv95h8QegomV5rC7ijmHZA9/SLpW7DLf6q3ttTZclNmtl/+iK+XFRpHC5rJdUgJJu&#10;quTuvDMylrA/6g5Z1zRseytQbJOwP6V2YsFpLaxY33APvWjPsCuGLjH5uxVMJSQqQMrvL8cKgXXg&#10;zWELXZtM53aQ9qL9pERVsuOBCouQm8J1aXjP75+Lcd4JCz1H2ORlMAuLOol3t8XPqnyFVDII3g6W&#10;vxT8HHYW4q1/cN3Cr0L3nLkTtw0t3tjaf9IjyH7pKrq2WipPzWL0KfUt9TF7o918n6uy4GMlFiCq&#10;I5eIdfClV4L22mtx3BHp9p7d9OIosk/8IIa1l2tkY1xynXT7txtqYC4CcyYRZZPoz6VEKO3b67OO&#10;Dj3NRVEk2tWrS39b3Jr+VFFeYY0NjSgeBAVsEQtD7tk3u+Tr+F0VUQoKtLgYFkHQ0/E8pNqarEaI&#10;pe/rzl8YZfZVRrBZlItJaI3Tq8bCDyX/2e6sLZonlDmtt5uVsHfuZISKlgTNj4/Cz2AS5TlcvRK3&#10;p54psg9+AEAfvvkbhGN86AxWH7CSj6AhPwai/p9U2PRVMkY+OWPJ62h1vTGLPT7NsMdk5jlB9tPS&#10;ALmeEjrHCvvf9pn9zyRM+gRLMhbxay1h6MtrwtQTioMRHbEwccf89nZPCCqDKODLLAtEdiFwKySZ&#10;5APlVKwqLI9Sl32Y8yz7WB1jNvIz+S+EP3K+BFEuvrtrLPhMj/lH8bUOxwg1RYmQ1NOR9jcCbKRT&#10;se8NwmQSPoMV4gqRAl1YF3I0gxuO0a23goWA92LLCwpT6GnYQ786Yf5nRxce2XqVO7vde6+DkcNi&#10;VUQ5PBrC7cAYCZvm3IdLrLyVVSwRS35Wsj6v7897cOZzNOKznm6/feUrcRtWuDS/J7DyRMpDVgKL&#10;pxPIw28aB+Lga4b6/VaONasSc/q2rK4GRod9dvYMHAunolZXF7BKxpQKWXsyMjeN6xz9PRotXLdt&#10;bW324AMPbBn8goq/6QqDClFbW0XF1sJoVY2fnJVKLqGFRxlsp1kFJwhgVzKPbKFu4Q4IsPqFo5tx&#10;TODHED6kBd737AO2vy/UgPJFDKP1KoLOO/ZrBZJgUOomfLJ+LGaVEPjIivPEDwBAMuHce08cDgzv&#10;EQundJZDfiY3H88gVQwf+n5Qwg2llphn0hO+9Rfh5e+OWXQcjoRzMYs/N2clQzAWsim7K2V/zzGF&#10;eS5c+KP3WJ3X9wwgNngO/PEaS36GCXKNpZjogpqSuH20OWnfw52zcHNM+p+/WGyP7Zu10hVgAJM1&#10;xRaQGRmqWCPN95IHVajMOoZA+9CFKYscxfLj4nqkNNSFLXCw3nxX6TCniSDpZ7t0FzgWtC3l4VdY&#10;uAS8DAFZZC4Ahhzm5Hke/8L+7gcqPrmzDJeE9wm4G7fWe/wH5CX5JkmyHh9wCrZWJV6uHes6elxz&#10;99Va6HCpFQEq9pPlMLWbHCg7OBq8kHgUimENTAKk08LTtXzkq0H16T4STP3NE4yNI3EHNxMpB8GP&#10;AtoP+PTgVMwCHmtCjIns5Fs+C3OdSkIBt2V1NSCCQUU/TE3DQNxJ2gJxjng6Se+g30aAUXmj0HJd&#10;oRqGR6W1loVhq8iWKElZWSVMWNVWUVmVV2FQlUdY4c6CPo2jLfvI3pfdUVqaktBvikFPCgPgPQA+&#10;CmXZQi6grfLcbygHQSrUPYNQjsFfnp3xatD1DColUP0KEd/Tm8QX6oeBjJUI0SglAuTlEWcL5wgo&#10;BpyX/KQpLBUaCOPtQUuAzo63Maq1QaL0IpiCEfa5LBYi4vkXZtf0PMsZ1lx0ztQTANpgK0x+otwC&#10;MsXzl/+OVleEAAmoSgGQ7SJaAu1JV0ufgLp+AUzO0HTQyhlUSkJsLyBJ6k6uAb9yS0hhWKnomdJ3&#10;fMIyRCvTE3amIgWETGBNCI6xBBpGwx7GWqDiQaaWoqipbOsC2xzcgtJcK0+3ZrccbeaGoqmzojgK&#10;NLnVGR5tCmvaiQgREWmA4w33sgY/uG1Lj0HVB80V1e4n3TSA1J247t4PFoEIh8ROhmi1x9qgxWup&#10;ex59EC3BHfvc8+QrktwKk+PQP1/12/lz4BaY/xMojHOlQeutCVtU4FNpHW6b5JMAzgNkCJ5mJez8&#10;rM3bsuIakKs2hvVQ9dhQzzPN6tfDjG9T4MEKpbQGQg7hUxjrOwBW5/ms+PLruuOWUBgaoGlUvu8d&#10;LS12+dLFvDc8Pa1slCyWAO40lPI0siqyHvN4BQQ1EcaxSxfjNjIatBrAkFtIQct7b5u9obfHbydO&#10;qKFnlYQRSa4IJRcawnw5gnvi6GVCYCcSjpUhFmegwwxx11FC9VbIZRDUClfKw07Go51MgFwy/L70&#10;dSPJaosDwou9jBWJLIEVr5K6mRWQPc4KmKWvxi4NsO5Aqe963azo2PS5OPfnewm3rDD/R5gpRU51&#10;Kyf2FCjE/VYSKXGojtFaaardG9CFcZ09fa3I8RcfQuH1hl55TuF8VHRBohITdAvQ9z7qQ+dZqXBp&#10;654GoMhEFBSOYPHm4jv0vRpGOe75+PXMDMbnHBggh8UR94X/JXyD0lkK6ziLpdPlqlHI8HRk99vF&#10;nTb5k54HER+B1yMW/r1rPP50y1isqZsrn86SPlP6ePe7MD2hn0hzWYw9DManPWClh5hgsCIIXypx&#10;j5OauRpxyyxl4dXXgva9J3i0J2LO+eZJJHcJdk5rxtI3iMMjqx1p0TAExf4U46wUDn+20riagtxh&#10;+wpoP0eq8CkWAoIsPfQgi9iqpRV88SLMuf1JIvrcp3tjJYVBSxbhpi8p2zqkTSrlllAYSkpKrJR0&#10;1yW8CskkK9FegI/DIwGrb9JqbeneARHL4MyLseoZgQZ4jgEtkdR0tPSBLT1q+5vcDtNwXAziDUpk&#10;ARlVxQGpyhLMmEkGj36sDDuvztjoSMJefJHF7ljAdjRjxa5n5bNCpSF9whv/y30UZlIMf1jPDWDX&#10;Z8ssxsI3/EK9BQYY8K7GLPLDOQu/PLiQQtg9i7f7ZTUNd5ec7+6+rOes4n+/ZMk9ey3eSXiolJo1&#10;EuWUOFaDAlRRYlPKCqiJVgVmIv/KlSLQ1D5rxfwr10UhSVTgxz4C7uAksW+Fd116Gl1rEoWB8Efh&#10;GFIofwuCQpNkBZvcTSheFy6JvrSVwckrIVO1Z8Lwz0PkdBF/kqinV6os6EK6HEmwHP6GtavWhVtY&#10;iw+6N/9l1vr/8CqPxtuaVn727KN0q+7tqrrEthl+mORPWBLmW4ss+mAAHAIKpbvTyi+1/J7kVf7e&#10;k2F77vmEnTyB5Y7CRbHwnG5H4VQKcuX+SAkhcaPMUhczyqQIOHcL5Dy6sYBb9BctuC5d9tnLr8ad&#10;WaezA+CjhwZACpjcv/NYabPHWu8ttTS3wGq8A3dvg/fnTf+8JRQG1UJZRYU1NDcvC3ycgJhpBhOu&#10;VrW5ZNeulB05FrS33ozik6eDqj/g8t2W/DUQBew4Dz4kwurqBmGQCep3bZJFpyxkgx0VVj8YwT0R&#10;J9lXwgGZfuGLIfupTyWtY1fCRN6ZZfy54bQr/oFLhrCWp96PmTbBrIP1yP/z1ebrr7XEWYB8TxAF&#10;8N0hZ3hXi3BbhQZu9/OKr8WOKfgZkn/7mtkf77bkUfzHnslyNefJ3jcI8PFQQ9QeI7zqW/BcGAOx&#10;KyeGsDJgwdkHodH7W7GoLG5yd1l8Z3JPkD462NlidrFPXpuViZ4fCoZvEl6GCB1Cg5gsPRnRRB6H&#10;tTF8qJpVp0CMbFMlesQ3GbdAH9rbWZSVHE3Fs+vSj1IWysGu1PEgUZxu7sksPeV6fItDKz/15Tmr&#10;vwphVeYCizW0/BW91aXj9F2v+CNQaH8Mvo+7Ufaa5Vrg7ABgw2pbwnOs5iLLF8NJmzwKSv+p7wft&#10;r7+VcPhTZDVIoh/07eAZNNJBwRSl+zQndG/Wc+5hFg/9/TQFMGHlcqVty4pqIAkp2xDunC6A4cWA&#10;Sr3uBClsUhbEojuHa72QNKIotGBx31YY8tRSHTwMne3tuE7xaTPLp3KMmmr0cRQAsWQ5IZM5VrP1&#10;dUlr2+m3kyexwHb5AOXlueD2zws1MI9FRom9XIUhpYkkM/qJC90vq4Nau0Tbyvx2GbxBZ9+8FU/H&#10;YdUUnXSceGOe3XsZj5rgT88VPZE+w+r/a0AV2Y+OZNUvMpoEoLxUIwNwK69HK2ye6I6Sx0cgZJpZ&#10;GH8zJV64nk6TT9xtOsYH+t8HFbYPUJh18loD0ZhcBgX1w00R+9YgN+AdMOC0+Mthv+25VmIHq6JW&#10;X4HJP981KajcCUnhPXooW4rBfKWWBo375KPwTwLuLEbpFvujKzovSkMSJsd8mJ8ARD9+FHbDNbgq&#10;hYH2YnVEaNSolvPemVuSTXn3YSIOno1a+Z8SUUIJ9FqJeNuYjlEb1W/YyMzejzn5g1Xm289qHhKl&#10;BDpeSq4uGVLzVTKbbkUcimfGx1dwQzz3fNKGiCybo38nwI9EKkM2LDeEolScPk5JGWe19loYb/ns&#10;YxUs9+8EPCGTMOauzpR0K6W//Y9NAQiOg19Q0qkdrQBHyYzrTmVJWtXERIBnAiiSLMCFJAx2obS0&#10;lOhBNZatI1vGwiBNqnPvXisiK9csDE35OqweRDduVoc4SP7grB0JtMA8TjZF9rtwgdUvZrVtKVwD&#10;MwwKk0z6MwI5ITFWPeD0DIum445I0wdkGrh2wdc9v7vU+mDf3IEy4ZuJw3uRtCefTqJXEHe8z+y+&#10;e2NEUSx2FufEa/GPFaqPRZLDOFhDWQ9gSo/DqNCdsqKDIP5fxOJwiRHyZdJaZ6632hagaVRZLv2g&#10;xWNEdVjF2kxysjJ8YOec7btUbBeU+VOzi0TvMJP+qS9g72ossUcheioBBOkONM4+3n/UQYJoA38t&#10;ER0JrAHCmKxEdB3YHf2TKEOV4BayLG+OIlJGCG2eCvMPUa8CO67UqqEyqepInJXaCcq/guEmz7m1&#10;62ZJitsKHo9Y4JlJC0+NL7SblZbHW/vJvYSl7sea8i7ApXtRwD5EVAiABFQ857zrefsJxrz+gYBd&#10;vhKwJ76bArNA9BF9WMrCPHV/UW4Iop0WHrAKnim8s0ig4cvlGMRcLrbcKXgEZkD6b8vKa2CasVRs&#10;xEpmd+ggLI1ljFdOh8LJhTIxPhG0wX7qVxwfOSX9eyUW91Jc9ctlcs55inX8ccsoDNKmamtrLRBC&#10;M88jGkDVKc6cA1UvvzptP1uUKbuoBHAYmy9fRrue1y1qabUt+WpgHJrSMdw3cvdotREH2OhYFojH&#10;Dmg1KcmevciCONbOYMjvbT3zFsI90dsTt29/J2m72lAo5kP2yMNRK2awFJAv+/D0Sdfmv59HXNGB&#10;koirJPlYqQXokP7Xa833z8lrEceEnhG3ixYatLVN+6W+1m++C5im97SSQ4E2Wegg9wLLvAeph0PN&#10;8/ZuQFAX0GuMEGF3wNZ7P4PN//N2sXVWzdmu6gJKAzkhkoTVWSszvnxuih/OPKZliuB0BR8WDTfu&#10;Pnv/VDptJz+rzyw9qb8L7MI1bNWrEWXLbKi0+C6UG8q9FSVOimH/16Ey/4sRB9S13KP2tiN3XyUu&#10;Tv5r3Fj3oRg1E5K6R+F0ulunNa37bUcZF8cJi37i+yE7dTppL72GlYrCJVAAZgA5XmhBWQCjsqAs&#10;LJSIvkkR45jPE7BwRhVKOY9/HSU0Rv+Px907XDhg+0OBGrh82e9kTC4i5PWuu4T/YCxy3HC0BAbX&#10;WRYKytMjPptcomcRDBfZLoIAqrT63WKyZRQG0V8WMdtXV1dD0JR/UFIjvnQ+TgwrwC0iJbKzUobx&#10;DdbWAMoDfT+OOW6aByRCImUl3JbcNTDBIlVunsmJ9AQxzWpkhsGjFOxC07S7nMyqP40jFWEb34NP&#10;jrC8o2+NWxGWBikdp88k7Rq0p6fPhOwnP5myZgCqFTAdrqfS4N5Zso21nNwUd4Fz+Dkocp+MWOgp&#10;yJn+2wC7pO/PvZNCQ6G2JU6MW/RPy8x3CMClqJQzHd+91s2+//Jdk7a/rth+80WsF25hdDLChX8A&#10;kdNvvlxjn7t71u5qnLWK4tzKrqwB0XsB0Am4NtdPgo/c4LWcZeweIcKRSaGBOL0s8bEKWhDKpgFM&#10;RfTNMyPJd7UM2czCsfqgA8lBkWgrwoWUX1mQt2sj2saSsrlfqLaS70yb/y+uF9QJdSs3CguTn220&#10;2CPwifwtIl0AFCZF0MWtKuBkI0QgunlQ+S+/FLKvfzMJe+A8OSJQ9Ll4DPdHL5aoIbkhcOEpK/AN&#10;ohujyKLqFpHTPIutSv3Eb7LmRmiTm/p8bijw1v7hFJl+u7vTfVYKo7ddyyreg3IaoQ/Jy+vd5t6V&#10;el8RbKh333e/tbbudH/eMu9bRmFQjRRhgnnowQeIGb6CZktrzSGq0Hm0s2nMZZVwLGR3THF31zf4&#10;bA++51dB8ffjmxxnMoRhc1vy1ICq2llNqJ0zU0ZYlYziyx7FNNnUnfZxOn5yBqclollV4CkGolNH&#10;Kq3z6pxVjbAqZ3UyjeLw/LNx+DBCduCA3w4eTNq9d5PRcL0VN61iKRKekXSyJWiq48fC5vtZwgaf&#10;mbbYV0eJtrgR5+BVHvRZd6rhtfSrfRZ9BKXhp8jqSLjbWkgn0RAzjMb7G+GygFFvQXRR6u471wmv&#10;CxfbL7C6e9+OmbxKg1JEJ1g5Bmahi365b+E0y34YoPMUg6PIJS5WJUmj8IRVBnsAXUyjMOTWX248&#10;k26rgUn0CDlFZAbPsi7EAIcNzoTsB9dLLcp1KnDBtFfG7YEGkjxt0KiU0ir6OpPrn0iZTIv7hLNa&#10;uqNM6NY1/thR2tIHyd3wKBa2HTS0Bp6DgIzMAD7cShslw+BeusCxXLrgs+88noDuOe5gkVTGOZR+&#10;4YzmZVnAzZRTWVBBMzcs/3qc8jv3x2+azGTN1ViboE2I+2Fblq8BuXKUyK6W9lALwHkhSygNKorZ&#10;++wZKWKFF09+TKZy0VfglthqskFdc2W3LUarw0ePWfCb38irMOhMCkfpuu4DZAf42jH7LZ4/SGhl&#10;eVnC6utgR8MEpP32k12xoTG3ArJ45J37SXnZVadaVWgAiWolwkpjiWDZcdTiJT/yRXZPVibyjV5m&#10;F4jprBQehdJJRakk7c03iaRgPL5yhQliIGj3oDTU14MQR3FY6EzZ51yr7yqbgJjQ2/qwOPkwjfv2&#10;MIm9Om++t3m9PuyOlzmvyNEIxuavjcPbz8QMkY6wbLcqVUUx20eitF/aG7LfmGBA99JFa6ZiVfcX&#10;vaTE5XIRVsCP7U4rDTeM2dxfAvZH3258pj1gC5Q3whnxlynhPDsJCZcljnVB19eLSdwnQKVzQrgy&#10;UASxo2Ydkeer5sxy7utgk8XrCU/1JMySPnJ9qsh6pkP2THexfe06acC4Vj3EVvfihklg0Lp/xxz3&#10;zrXTDyDPRW7xZ8rho8qC30F5PI0CtYwIhur7EAPOXu7rfpTQQ1hNOgGOAsL1Ye3ZKFH9iSGwqyto&#10;r7yOh+iqPifoXwmTPi+3QgRLxzkwI8kmFDWRfLEAWE5SzARSspPqMxlRXglZGBzFMWs4cPfZfk/X&#10;gJ7LJCDRaTAfYcbDeixqra1UvfoCwmZLRv12keeUJ/uBs5+iKmpheBTVwFZieHQKx78tpzCIP9vn&#10;rEZUxYuN1y2w3vVwrlzz2YF9N4b8CHwc1qSFu047DvTjm8fCsC35a0CZQBOMNo7CQAMXjsEx3dA6&#10;HJO0vkcYwBOZ1p99Km0X8poB6hpdowpu+jbou0Pk9BgfB+CD67u7hzwg/ezDCuzg/gRkJn6rwk2h&#10;FLq3yt2QXZzs786AXsEK6m4lcMLXfIjJ/xz5Gwi5SZ0k6RIHeFubvusl0fzrf3LQkmfrzQ+rpWiu&#10;FzY6e6z+XxH12kQkxIfaZu1LF4vsIi6zG1buk4Agrwdtjm3t5VHb1wiZTwhyKbdgmcsmwZvECdUO&#10;d4IAHcMKMM+Mq3m+kEh3ZoWfU1QREjUGzUAZBcQnkJaUxsz39E45/uu0Yg+shz+jE74BGAVdv7kO&#10;nY6E7ORgmFfIfusCHRViIVX+ZSaqV8aDLIaLbW/NPNlPwQCo8a2T+GQTxmUZ+O8jjvneexn3qnpX&#10;des9+uMNFiATZIpoB9uJglaV7gtZj8N7mjX9nKCPRplwlFNnFB6PV18nUdx3EzY8RP8CcZ9krJML&#10;Yo7InuEqQpBRGIy2cUODuaFU3J0eAfWfclwWi3ckq6NS3aeT+Lm1csMJtn+gBlLU/+BQELIr0oLR&#10;/utYsNY3QrntujEZVGOxAPgGqLkL9E+55sW/oKSMW1FoUVtHVFkicCqH3SoCXaP8c7lEFX7yhNmP&#10;vUvuh6V9QgNqUVGSLF9+AHd+OhfUqIDJ1OECOcIwc53/TvpNypeYMb1ary/FCKJViQYRPmrEbITZ&#10;cRAKaMvkJspZR4TlGT7TieYSXsXW0j1nzV1zWIsAT6F5v30qzosIsz0B62j32QcfC9j+fXGH8Mkh&#10;3cp50rX90YfFIcBC0R4KWeTnOi36eMyKvoZP//EhJo50T1arc4dNvauTlPxuj8Ubd1riMJEYcBvd&#10;qki/2l8bsd89Nmmfeh6vsRPN416Vs6sQTKZfo+1enKi033/PtN2zA4pp+ci9woAk3/n8vdVWPMPS&#10;8zz4H9JNFxSd2315LillQIBIR2I0Ck2q0h6dpas+FzxreqPIrppqLP6uZjASS80xckN880KZ/fqb&#10;JE8iva/F1bgyotvifv+vk2F7kMiUR3bNLkti5R56M+9JQL6p789Z0dtjzm1l7nrhs2NL2U1I5Eer&#10;bf4XKywoDgXNvzdzsTU4ZnAAt9/bioBI2bPPJcAquNgiTk6holgEz3SQWl4uCClp2b7aXGVwOr8q&#10;HmWDVXGUl/v4tbsU/SHRtNMttJfnaWnztnhqIEHbPn9e3BXqRHJN4fXzuF+FBxkfh5qbbpXuSLlb&#10;kqwKH3zssS0XTune6pZSGGSOEYHTnv0dNvfmDA12EeHuFljvWnhMwvceYfWlxCrhrLsoJZRl3wFc&#10;iygNUUL/xhQFgOJQX+89y/Zn1YADbqKOpJypkWvAiEorVnumXqMMPmHAjPVjURusUUVj5lxONFjV&#10;lVgfoXt98NW3jUSsagwikwmYGjmvzKfXu+L22ht+O7A/ZB3tZseO+u3woQTPLHPt5a5xq9sphx8k&#10;c9FPhsAoNFnq17AgnJi3+H8btpK3x53BUVUg0TyZeGvCEs83MHBCzfxupZt1Nt3Sv2LCgh/eO2e/&#10;OlRq/xncgg1Rb9knpn0fHwrZv3il0v7ZvX6H/Km1GsXAKyoLq8sYIMjQLNt6oY3OAFi9uy35jHXF&#10;Px0lA+bSSX3B7YQp2gc4SytxX5RBUBnH8ijwC+clla/d3WSxHWWWaF3aKaUsnOwJ299/HaCnN6R0&#10;4eDMB5hZv3u5yO5qiK2bwhCDWMcPz4b/84MLk6CqUM9Zqpbvo01mn0KJA/uS3BvECkZdcGsbKhRm&#10;FFdqT2/AnvkRFhgUhQsXYjaDpSfueQ7z+GSn6JddbdRrA8qCXAoraZs6B/2+Fdp1hU+PgHMYR/Gs&#10;xSroirL+Kg2zrI/bUrgGpHuNjaN40U2aCevvaF9aZ8LcvXkKUGySys4jUshkWdi3b9+WC6d0i7y0&#10;V7u/btK7LAxVVVXErx6zKxeu5FUY9HAUxzqAibuWztLcvHRFFcbM3VKfsDIsDANwovf2+jGHh1AY&#10;PFr5Jt3jlrssdansai5NqRIDzWqVqIEH3+x4TcgaURj8CmNdzcChQQt/qmFt6MbP3g3KPozSsff6&#10;nAUzYVtxOtjpt2MMhj5743j6We7cZfbo+9E36lLEIYPXqkws0dTXuv7krghhzffdgz+6k5DMd+20&#10;6fNNVvKFIfO/BkAyc0EM0Rb8111mn6mzubtgJJXL6xZFukEJq5DPHpuynZWl9oe4J3r7+HHpWOMs&#10;756Hp+EP3y6zhwASfubQtO2CZjo770QSBsjEMUznDZiB3upDaUB5WBz/F0ur8/M8fZibzYurQpvz&#10;OX4ptuuztDuiJvzivJ9huZlvrFMloRjavS0W21VGgixqywNynMGU3gtu4T+/zcVmaBOyXOQT2tif&#10;9AXssxENn+sgXDpwClPxCzMWvEDCMS6h0vCLpT5YZ4FfhtSqHddVC9a1clxQygi5DsXwnlLjmdwN&#10;SkE9QTX3dgfshZeUz0GLHcCMhAnP422aw/WAsc5i9KsYivy5ncUofNS1CLjkflgBVmHhurppTlY1&#10;ipuLOh+X4qgoD0XCZERkbhMkSdLq2cG3rHdFuBe+zd6VbEqJuoTV0vNp7/TbQw8sdhY938mpgEMm&#10;KGtNXo1O8x8JGAX+11y4FWVLKQyyMIQhbqohtDIUwARIRWvMyhaNgREGMYUCTpAgBUbpJeJnshNB&#10;FvVORyQzGOZwkZBsy4014AxWDAyuX03AJ8cHrfbKADTPytURDTCqeL3neCbOPtn/tJ9s7yhwYmiM&#10;cr5RAHcVEAeFwUQkWLkmZgh9ZSAcZ1Hc18MgOUqnKQ/AFgm/PlEwra0BEoqhPGA1Et5Br+xFePZl&#10;V/td9M8puVpYZSWrASU1AdTrrca9wiD61zScJOyIbGZIt5SIoXob8WUzkUipukXRpN9eFbP7mmL2&#10;icmA/b/jXJPJ4QalgXb8PeomDjrt7roiayyPOcyR3ssr1DJeJ9UG3/wgWtAcI5iMEbmUBkYufySG&#10;DpBlMdLzlTjKAu8CP0YZ5aIMFWI4yhaNINLsWqqwLMCDwbNLCcOQESXjGZkL2vmxoP35MDsXUhbc&#10;g8hrEsnV8d3tt/Cu4I/A6SiAV9JXcx6naloJv30UReFYsSV+jOyAJLBTtax1O8sutrABmpSnUKKm&#10;ccdo0rk+SOjd1aQdPy5lgey89I/5TChrQplFecbzTOzjsDYmFSop5UyK+arbIg8aRSGM8u5ARTiv&#10;Fghe0WJYi4nUahYK3hPcIZ/1HGd5jmMjGkdTTvbeellKMyIdPMozHGWM03ibT8KA70QrUCRu/S0q&#10;W0phUB1Js1KmLl8R6XUFwnFXPJ4KVKXLxXCdkCgYpTFrezbqI+0+IBxDfdDOkG9A6NVJFIttWVoD&#10;GixjmIDHqRtlTtMYnVCdMyDxIKjElA3xedfCYWrtOoptKxVVOxOyAxeuD1g/abL7R5jF4HdoAxxZ&#10;OxAxP6bRFCteJW6ZupC0i/BslEInLODQffeQ2GqH2b49cEK0JEkXCxYFpSFMNIxfI7rOvwbiTA6M&#10;nAGuW4b1IP7rABVGiKr48Srzf3Xcwk8NpCcYqKdT32ZG/1U0UoUxrIEUBxP2/pZJawrHbTJSbn9x&#10;kYlARjPv4KLPACGfhEVuKlpqe+rmeFFe3Efep5EinC4OU2eKIPAgjKnWJ4UnRyEJ8fLloqfNmqid&#10;yURRFVI8vOXRKXXhGkzhLdUWfTfZFiEIyn4eUXAKxwdK7KvnGQSH2V/Pa+HFB3Xm7PIBnIlRDm1a&#10;y0lbwLQEZfCJk+OtNNg1+cs7LfnxKku9G0UHIG5gLS/IrWaLQhQFMo6jAMpqcO1qyM5dNNx0WEyx&#10;KJw/SxvAeuothnBECZSw4caw9eGCSGL1W3A/ZF9gpd9V5ygEIfoe8116kYDrxfv45XeX1ePGB7/S&#10;i9wZ+2mxNQZg9/I1wlp5pqx5sW4vNuooUVBzKIWzWPTUpvNJWUmpHTp61FEatkGP+Wopx+87d7YR&#10;FlnHqnMM1Kko8W6UCAheZVic5SUNz2XTcvcU/u497yGs7y2YztDSB6FMlZYXXgOUu3uNd8K7Vg9T&#10;hEEq3loiGlknZlsrFv0UTE+KPiaYciwC05o8skMunSNX+E/4hiYm20bcFAxW3e1RCw5HrB3a4fIx&#10;DMPY9DREzc0m7bpe5IgIoHAIj1KFRbuhIQBo0uy97/PZrl1RMpxSTGY1J2X2Couwkt2Yb3GnUJJP&#10;l5E8qMRi32dS+T/7LHV52kJfHrCpj3dY2X5FeKi0ty6yiu0BBPlb74ljlKmxL19Fl89QdS85Oyu+&#10;VwYD9luv1tjvvHfMGsuw1mSp/SlWovFWBv/HdlroR9cw26A4ZFvYeIw+Bdp7RRO0KFIljqbAO1/9&#10;sjDIOesd7NQs9tZZcl+VxaEJd9wQOi5LeqfJlthfZN+6ygHuLEjY8yPQhn+CZ/+l82E7MyLLQ9aB&#10;6/GVwbzoP46yYmZE/3Czzf/DevM9SCIvIjLcoq3HZTVJyNIidtrhgZC98HKKhYwAcuikw3EbHiad&#10;O8qyO5k4ZaFZKcRRkQ+n26lfWRPkNrgpa0KOu5LVgPJIWXCUBPV32nLSUxGKqnUYdb3PPcep7vSf&#10;5LKZI6mU8nbsagsxRlEjVKcrAySX68HVODmVzhjq/p79rrwRu3fuZMEC74vnOWTvt5nfs4aazSzK&#10;4rWPHDliHe0dhENO5FUYVJ/y7TVA0jTN6rgyy6esqJQDB5JUvs96yXNwAgTwT3ySVLLE5PvdwXDx&#10;knfspxQjhtw1wrSlhYpV5fLnCBYHh18eZaFhPG7TTOqOvzSz+abfdH6ZrmuIaSdT48V2fAIC143G&#10;rBOSoCI+B3iFoZwWvmKI8LERENtXiTk/+abPvv04AFktblsCTrKxhx6S28JnNTVEEuC+aGhgBb0W&#10;Ax1WlmAjPtxPkR/gI51mPbhSnohYzWXSRGsgxxq/VhIi10QLbph/+54R2w+W58uXwnYeEzUzx9JL&#10;UE1/eTlkVcVV9hOdEXu4dZbcE1kzLhgCESb5HumwYBeEA1dRvK8QGpDRBzT5+0iSs1TY6JqfvUtN&#10;WflcsJZGjDK0tLvrLXa4yonQSKmz5RABaX/n5Ur7isipGFSdNsWu/2Bfwt7XErX3t83ZPXVR+9yL&#10;FXZGFkAYC9Miq0laccxx2pv6SYuKYcCWUx9rtB1/F9rtKsJ+wSisdbZIx4KA9WAYsOAwE4X6Vk+v&#10;DwQ9eJ0z3CLteR5rTYzFiyK3VEfyayusMYmyHsUtNosb7+oOGhbp5JXozYl4kGLq7Zc3VQuegybi&#10;1tSb7vQxWcoyVe9GAWpPgStFOb0W3chz5XfcRzGzX8JCJAK8Bx4kiRzWUK9c6/LZhUuEXZLZ11UK&#10;vdv1OcAKJQyZmnJIbFVlQeXckgqD8kroFV4mU9cANJu9EGRExMlftvQhabzjFA6WQVScQ5AIxTVo&#10;bchSRlV7e4iYgOOsWt35wCk1dbfwziAWZ2IX5iDoIK7WePjQykYviRQIPl9Wq+R6YRSGHURXBFAY&#10;SsiKGWKl62eMUyy6hrEJ5sBpMigODadj02VtaGwKoDSkbGcrkzwD7I4dCUx8WEeEUbhZQWlwWB5R&#10;SJQqPaAVKpNNSlaINRZxD9SVJuyxnREGIHIDEGb14gDX5fPCyK3bZ3D6IuROwBmsLpywB3bkiCii&#10;LhPiCyAmPyj/9Cwz0wA84K54aaD5TSBHgjQBwfElpZmCD67ioGtKLxBIcj/sjeSGSIg1zX12/OwV&#10;ragvjJTArcAzdYmpKIJVJGFzjNthFIVKCKz21qZgj2bFrX3wAzuC4iRD14LSmvn5Vt5EIS8QtG8f&#10;CiCuLkdRuJUTZo513BxM/EModr1YDyJEFsxxL319EFT10D5x+0yMYeEEfD1AyJ2LFUofDqqeyXoO&#10;4HYM1s4I1oM+XEqOQg6AVRlaHYvCWlaEe8/0r4qZNAhcSoozE6jOPeJMblIgndhqz4btj0tqQMmm&#10;Ll2Uqwn24Ur4UkrUWdIihVDuiDlwdGnAo7tl6XspOKBqckc0y/+6hUVD85YT+W+KwTEUFzEwF5AR&#10;OuEgfty5OY1kSxUGuprj664k06CAfPILaqLJp+EVuMw7epPYMKUwuJZod35wblqTAXgBDWohBhiH&#10;7MbdcT1qRSsoDV56ES8b5ZpXy5m4UBzacFuUY6IvhmPASbfN9WVRF5ZlbCzNdBfCitTcKIWBhFiY&#10;5P18v+eugLW2EUmDxUHZ4spL8fuTctb1VTvEKlkDZcFboz3Zg2EHDb0e47iurWq4q4mskow75eRX&#10;uR7FfQNZzxKlQTsOB+wpcqe00Ffubp5jblkcqLRZIvdEoo7ewWQZBmwKmAeNK7Pf0i6TOSD95hBz&#10;4MT2QdDhAxzp3GsVGnhjucX2V1mikWeUR1nQGeKs6E8SDnqewdRoX45wC5/AAnQQ/EVbVYSFMxS6&#10;pXFr5JmkNYT0buGSJPN5lsUkvemm/ztNC2WlTArPTYjGDSlBslqhUoFBAJCIjuYAF7EonD8bsLdO&#10;4ybFoqDUxX29KXIKKOcNzyBT3QuXpTrkbhAr4zQkS5fFVyHckBRmV2FY2HkdPqg89KliKZDIBEBV&#10;B2PkfFv8p3JLX9Adb0v+GphD0ZXlU1JMVI0SILqicOIZlMiZ+cJzTxncQ7VQFzdmI/jdE22R9y2p&#10;MKhuOjo6iQEesxPHj+etqjka/QzWBWl4uSTEyvDeuwl3wTR4HabBCxd8AOm2CZy8dZViORlzTKPe&#10;XzOfVa2Ea82jMJRgMg4wevjAjqRY8TtAxhyHrNlPAqHoJWpbLtct5rrBeevsgtCnP+M/oXxScOQy&#10;UWhYFAtIVw+ptlnZvflWuog/fBoCLywPwq5o7PuZnwo7eS3ctLONjWTUxE/sJpbSJTW5LCsr2WfZ&#10;k+TfQZPpsZZZFvN++3j7rP29F2rtecINTbfuGb9fp20PRIrt/TuCdqAJK0wupQEcSgoGwOgD9RYi&#10;e6TvLUB/siBk52uhgnyyIkl0nVEmdUW5vE6F1lRa8j1QPQO8y4dXcI7jn5SFcVZVf3WJZwbGyDHq&#10;qb5Q1P7lQyTeAqshDgpJMQppUJ+dcrMTj+JnmnnsgJY3U5zJkvuQBUFK9Tx4mrFx6hDlRyRnb77p&#10;t6eeSaJ/CX9AanhcDTNkdpXfXyV3FO9MG3HaU6ZadU9R+tNAS5ENtlA/1bRvNTrue8NkLm4VYJFc&#10;xbtfSgrKdXYEi+qg0Kp4w8q7hS+k+pliIaOEU3s6QixMEuCqFtvuLArk1SuMX12eBpDjfpQ3ohHw&#10;w65du3Js3To/bVmF4YGHHjI/5thvfOMv89YW3cwBx51HEThw4MbdBPRvbVMiEJ9dvJi0J58KkMsg&#10;7aa4ce879xcNDHrdIFpBAlKcB3UvKWJQ3E1WxKsyZQqAlRkQbzhurX/QdVgpG1kxL9NBj03C6cDq&#10;SKu0WaIuJjHfxnnYAW6iCkKvEKFiRbAeyhgyzSAuxjpX/vgLWEo4TqeUReKTnyBEEcpndXJhIu69&#10;P4YVgvFbE9hG3Z9buKx3hVyWgk1or0va5x8etf/wWrX9APDuZTgZFpQGVrfXMfv/41fq7Y/eP247&#10;WbmHMennkqRCW++pYgUE+ZRyQ0Bjq5BJWSEcURtwFQYesV0cIlEB7831Fn8ANwQrYW/IpHNMjn9T&#10;EXgE+ovtr65RzvTCC+3N7JfaYrYb/oiijLLgHspei8Ls+r5miL48LHmLGzfu0wywj54ev4M/mCKG&#10;/npPyl56KWGjABSlmMrULH3LG8Tl9CPdMsrpPIruFBNxKQnciuExUd/RMxNWQcrv+E4amZSFzWhj&#10;RCk1EKEkPhTn+nr+2VrNxlX1bX2lcSx/fb24uqjKAwf91tyCwiCLWUYmJkN2hqivixq4CogUhnJe&#10;W5V/wS36llUYynE6V1SUsfoI0TE1et0o0uInyS3+EqjjT/4427M6n/oAkSqA4JgA6BPd3ZjXc4+l&#10;N578DvlFNNBSrJzxQlWotr7Y3p0NzmqJn/2spIpxE6wqxfFa1qNMtlUw0oEYb4B22s+gHQDpLRkS&#10;aJLN/U75+A2lxo/lZPfYvJWBc5AS4ceMnAZ3pm9wHjPhEz+IYn3wO6vcEibU106EHPrlXe0EczSn&#10;7NABJm0njbpzmU35J8VhZ0Xc/s7RaXsM98pTXUX2+bN0XWFydCtMYM/2++zJi8X2EwcT1kieCvd5&#10;ZhfY4WqAoCqI39x/acqC3bMWhyXQVRoWqKHdflJCPoh7axaVhaw+ln3+OI1lYDZof32BjudSP+sY&#10;XCcfJCqiBIuCt2xaoTmTrtvIuKF6HqUAoBslmugjWA4mUbxEv3zhAm5OqLr7cXn2E+o4R1uKkup9&#10;EgUrylAki4MrUgDiKAjTgHe7CHeMS/dSJJBW7cW8BuZtXx8gXpQGHTYN6GScCCHH7bZ4Gvd06/+u&#10;m0VJDDIQyuYWlSsEi4dr4fBpu0fSADwVtPCE5znkjvrYD75IgEbl8qggX42smV4M8DyWnARtS3Ag&#10;b7vPrqSDhw6aXltdtqzCIBxDKBQmlK7cRgivzCdKoDcC+Nvpjc5st3TPUrS9Sh5kGWQsipEVUYpW&#10;Bwpj25Z0DYjPIG9jpppi4mbgXYOJX6O7+Lg3Q1RITOTdxPuLvyGIS0phmGEUGQfEJvO5gGJSIgj9&#10;FJDzCi28CT95OYN+EOBgEIUixDFyYcgEOzQiFwvKBG6NMGZwxcgrjloJfpqwPERRKsrBLdTBHFqO&#10;fxKjF/ulCaSyFdT1rBJZDTpqIgAF4yi9KXtmrNzOgd8wLAzOWA7Q7kVAd+9qg+iKOrgh54SncMky&#10;cA0JFAaiUwLD0HVXYY0RgFHP1gVC8pGTOJiFONEWjmWBSy0nQtWPzQfsFUimFgRrQS1KVycEVUsi&#10;lCh+jGegaIG0s5x3FIoy8mXIJbNe4lgGuG40GrBZ3JmjlHWKCApRyJ86BRcCCoOA0uPQa49Tx1IW&#10;RA2dFHsl78JuxFBexY0Qoz3EWKF3wXSZksVA2xXRoNBjzRyYuaTYSpQRcsIFM2aRJDk7bMQ/FIUq&#10;rB4h+owUmCht2uRzzzEA6KccP29EKW+La0i3EtmWcFSiD68C8BjiGXvrbGSE9qHxaRlpampmvMEX&#10;t8WF29uaItNMJTSZBw8dtudfeD5vIRXGFEERmONVzKLG+7B0UCOrxI5Ov125GoAchbh+0sLWgaKX&#10;IrEtqi8mXCZATYSMDzfOgVToKKulnaya/EysIQBzpdDJzjZRf9mVvd4VqgJKKWgtsamhGLS2mN+x&#10;HlTHI3aNz9aETxhrgfMSVa6EFd0AbQSvfXpSGpi1WuW1QNkIowyU4M8VoNPPRJcAoHbhEkA/bk1x&#10;8rq9IP+KiY740AeC1rmHsE34A5pbU9ZUxzmYFJRO3aGqUNnWWSqKQLbz2snEe5RMeL/3WpV9h/wT&#10;UxNcnFXMVy8FYWcudowOR5vnmbfytHEmvASUwr5dRE+8MuJEv/g5TiyNTkZKHab5fnedxe+BkEls&#10;giuUrrGwnSITpeM20TEUrZ46+6W2uB1tgI7Z02ZwDtks7otp4SWofyH1OwAmNhbHURiksaytyIoQ&#10;k4KAYjBFUq9eIhmuXvHbM8/Grb8vnXaY9SB6EzevuqOs4iVIgXGJ0+7mSuC3YGKI8L1f4SkN1Ise&#10;vhYfui/+FkR1OBW1Q1ChFxPhk2J7hDY54CaH2owFi8pEOGUzLom0xQMqalFLl/LKUR5ZHgNbdoZY&#10;qOlN+yAuILE3jrJgra71k0iPsZGQbq+89IqfaC5aurdteHfgs6zoHR3t1t7ezretLVu2OUhhEE3m&#10;e9773oIKg/yCc/AwvIUp8Z57CMXL8n0qxKUaza+SMLgJMi6+SQz/HhSIUkLXtoUxDmAoIHtHYVB9&#10;OCZJrYjcdq/VEoNjpHjWAqxO5Pfc0z1jbx0Abq5JZaNFAxvAvcttRXYUtshiVn8q175LM3ahViu8&#10;rCatjur2Vh0LDfBoK7/p/mSJAJMh94XOU4OfuW4kZiGUEK0KtQtk0BaFT/8bf8V+SAWWqv0HgraX&#10;NMeyIHZ2+mznTjAVAo1tkGj1fbBu3v7VQ0n7QFeZffNK2P7mChMX9/n7Z4vs0kTAfhPq6DrcGHmF&#10;5xqvhafh3loLPN1l/lH467EkLERQ6HbQIlcVOkqFPX613J64LgUjUx+0kR8rT9qD9QAdmWy9ohXa&#10;HDb8aTdkFMX1g41wUZDOW3rhWoksimIsPH06ZMffTNnlS+BnIdm5dDEdxbD0OljbKFdUCgKTqSwC&#10;g8r+qIkVd5gTySCXw3JC2wr34oqgTQlcGMfqM1zPOajzbArm5U61ZttV4eQXSdNBUyaU63H6kmMR&#10;yTwaKTauyB0RUJ/Jp3i6O96h72MjAYcbRiy51dUB6+yIgYXSvOJWphJOJZyU14WqqLKyguMU+pw1&#10;gasS5wAAQABJREFUdhU6aJO2bekShqCwU2yqD+Uh5RAFLDZmt75kRR3DdPjcC0GsEayWiUn3ilZZ&#10;FZUQ+TSm27342ZXlUiFSeVdg3hO8wz8L3FeKMhV20yYzpiyQ9+jeVeUMlikpDnox+GmCtlmcuQXi&#10;8HXouonK1EgKbbkl0PIDWAhKFTLIAG2tmJlWMtvoHLJGaJJEIZrHdNynF53fCTkbj1gjK8OqEXgg&#10;CLB27plNond9662YnT3jo82RMIuUE01MBEfvMnv/+8iTQVsjDQrsi0t99etRFzuwNHxs7zTKQ9CK&#10;QhX2V7BDDoLk/zMG+vuvldlnDk8WNu3zPGOwbvru22H+KyBD38J+Kjs1jzc95i3tS8vdw8WRsL1G&#10;qOePZPFwBVfE/URvPApJU7YICzBF0qVpx63CMbgjdqPklOEaWuK6yD5wme+aF8VhIdKk02cCdvas&#10;H1xCAh4EUrSPYEnASiY3iKiPdZ9JXG4JFBTxjYzXha2Xl7PqloKjCBondEb78p2/ZUUFiMSts2/e&#10;URY0Cc8TKjzYLhKPlZxg2Svc3A703UOQeIVwSTgskmAX5onWWCgTRcPg47A/Sl/zs5hg8buiW765&#10;At3eR3V3gwkGFzfGQvRQU9BKsC64rm41gRnCbqnCXMabJTf+8PsfZp6r4dgVKKJLjtz4L1taYQj4&#10;g2SvrHbiU0dHhp0Qp+wq0tiWwic9q2R6DiAp3a+9+9XD1bBnD6mMGQeUfU2U0lpxlADEupNFzVML&#10;iHIs+eFMJIQT/q55Qi3eHSrYZ6QaCl0UhRJM+X5thxfBiVwQYGozhMm+G79xCdaAcsolxaF5PIap&#10;mMLJPyzcxUrEHcAdpJImB+4bxWGecVR+aatBaQC41EBqbpFXBRwFBfAbYXZxnOEzTI5Dw5i5yfMw&#10;QARDW5uPDKop27ETfoQW3BacR/PMeogsDVWsaDpqYbDeO29ds2X2BubRCQB7T1wrtg+1zVoTE3A2&#10;bfqSsnD/CUB4flwzNklDGCSjmzrVKh+rFPDzEDW9TUSBQ9SUuchHiPDYD6tihbPyWnJlRy+dAu/Q&#10;p3wFVDvJF21vFe4IPZObWNUKmzDuJHEC/NoXtJOnyDfTJeBi3CH3krIna6Qm8AQNPyYsB0qComwG&#10;mdC14ja5ZcQDos/qHO5radELf6ONGNiQIiJ5RIIVw5UxSbIok6VindpC4QKxVda0SawLcAKoapP0&#10;Eed+da+6R0fSCeJYofGNPsXPKzGmZA6+o940PE6QLE5Kqawwoqt3jJuZqozh/nr7VAjwbDwN6i1Q&#10;O7t27yZRIknP1mugKHDt1W7a0gpDCAaMBmJT29p2QhM95gzQuW4QxZmMb8p6mAY3Zrsl6uuTtnev&#10;30KYBQdBPY9iSqqvw7LNAHWnizTickzGLkeWAwYUqDHJAOeREdIqlzNxlmglT2/Z0x+1SzKvKiRL&#10;48tGiwY5LAOjoM9LGJiDrJpqoK7uFxkNk8Cq8104HZ1/WlVqshDCXYI5ewJU+cRQ1JlUa6mDGvzA&#10;YdJ1J1Eg5gm/8xHK2Q+Ln9xdHZ0Ba2okzHefz+69j6ybEEZVYnUoAzOzFtkt04Va/C8wZB1ERx9t&#10;T9gw0QmXThc5GVy/3hOwT/eX2IdLZ6gKaXj5JUHEhMVLLSSr0RAKwypF+kWUiI0XwS5cUAhr2nvj&#10;nOUjrRHbVx0B/0cnzZIkSsYwdNCXHONDyo5gjTgMR8NqLH96bPKgKQxSTIuXL4tGHOT6uZQ9/1LU&#10;wTctXJbHqqgAESZFabdDKAoTihKQRUEuB0dRcRrCwiGr/qDCoHztHJp3QLnqG7Ncp0+WLLWrzRBV&#10;PW04TBt2LWXKUTEl5UjWE1e49aS+ZooZQGNQ4sTbYB5z72DD3hXdMzKaciJnVEfHjtB8PG1cVuw3&#10;TqCjQRjoRAHlLJmwY0HYaFuIrsDSdxtU9JZWGJTqWgqDklGdg4g9HV55Y4fWyuLq1aR1XYMhksmi&#10;oXHpAFlMjH01kRIicuqDwKmflaBi75Vv4E4XxyUBqM9RshhYAmrdYgJ0LAye2oHvYBx/fw2DqkPV&#10;rLhyWBedkKzNsjLAtT8MMr0K10E1CkMJ/tlirAzzWha5oEfPLdzURykmUh4IZ5QvfBhrxjDYCRzv&#10;thsCqTKl6kZJEeYhjqXrAjHXly+Yvfaa2fGTITtyOGh3HTU7fBicBPUskKTLMnlT5clxkMYZmfF/&#10;Yf8knAw19j0g/W+OBuy/nCm2+3ZErFnAzEIrdu4xyfNNEl7pv4pLJ4ItVZOM3BMrECdPw0zQnuxl&#10;0nVooDlOhwJcvLc1Zq1EYeQS9b7BJHULQZJRxl0AHjsdhSHX3kt/U/MU4FkD9zxMr6dOBex7T0Ad&#10;cZHIBqyIk7gpJc4tUEG6RATyqjNyWfHuuBrEJSKFdy2FdmiA3KpRXlWHUlB6a7iGlLLNmhC0omJB&#10;tQcXnsqkupsk0qgf8PAScZ4ZIM9MlcgdwcLXwTmpHrV5W9L1F4kApL+iCBui8Mhyum8fUVgefVDW&#10;7sEBRUiQ4CtPpfmw5FRVVZLvqJxj17gd5rnmrf68pRUG+XSUG7wGHIMfa0OKcIhcjVaDRm9vAtOj&#10;UiGT2TBHrYQBP97/EDHsT0YxWzLXYUraFo1hKawL+N1p7BpIfISTBVmNyIK5RJg0JyBOGmFybAT5&#10;HZ6KWeNIBEAYB8rPuxmDoXooA98lqJPvxQTsp9D7r8zYBGW7plWjJvu1FJ1P+AhNMjVm18TUJ/Mz&#10;1obWq5j/4TSQCVrjc4Lw3ZMnYwDtfPbd7/lItR6wj37Mb/ffg+tkBxaddWAyLC+L2/9wbNIONxbZ&#10;3369zJ7CLP/UlWJ7T6vP9gGSLCSKBEgSRukP4Gf3ZRQGHbACpSFOVMH5EQCFY9QPplhHqKvP3ROz&#10;PZWEtLr4mPSWJf9VV1zQHiSfxKMAI1eC+1LTnCUMsqcvZK+AQn/l1QSLBdJCk3VVYbFqx5I4imwU&#10;N0B3U9imwbyY2qqsTzK5q5iZojo7r9U/lMmyCaJ3aIM6/zhWsNlarl1Ge9wMUV1QlrIBAJjgcqQ3&#10;ykUyJIuKXl5RH2YgcDNWlinFPMn95JrYlsUaEPZmBrf28TcSuMJTAKBZU2BlcJWqOZSJCZhxp5U/&#10;InscXTwNoZghO3jgsO1qbyfCjzZyG8iWVhhUfzLZPPDgA/bMU0+T4W2e2Gk6Yg7RIKFQqTlC5XIB&#10;GvVAP/Bw0l543g8ISu4Iv913b44T3WE/yQxWxGTh0PNy71opkzHZJtxR160PTZb4fLtZidbJtIk5&#10;vmEQhUE+UL1cE767/0a9yzeM4hC5SvgaYWwiaCoHb2D92LlbFGe7DgXROfWS4qB5AGtGD4NvCGWr&#10;BiXKD85DIkVWmTaVw2SM5GfXr/vsOy1+e+QRQjQ7sDocikJV7uy6Jv+YBkmRHbUqog3+C8/x75EF&#10;8v8+X2LzrOIrw2QnLBQ14ZbAl+lflN2xpWYmX3dzrvcZzK9fPMWAJ/CiRAXBBfNQSwzsgkIk859E&#10;87dooe/GKviu9huBkTqdV8TaeYa8Dc8/D9fDqzHHmqCcDgmsOwuEShRDUQkn76pKuxvkClD71Ws9&#10;hT7Tdg3qcvqHriTXR7dW8eB/1qUdruRehOwci9quQfqsnikygkI5L4V6GctgRSWAXqjJ/QDJ9Zi2&#10;JV0DSfr0OFihKP16B7wnd99NFmRPHQ0PigCM9nci6hB95as3LYgbWxqdaMDbIUJC97Hl24EqtbW1&#10;zdHAAtkhc1lPQilkB/rTg3TWJgf4paREmhivX09YN66JbUnXQBCgn190vQvjaZ4BXqtrIiMUk649&#10;QvjzW3EDGG6ATROtiph1tIoUkEuirJoVxJo7M/ZGFEy9COXhKtTJ8g0v6VUUSXUli804rKQ915P2&#10;ystJe/rplD31w7B1dYUwW1Kfeap8tcVPAyFjdj88DZ9ojtub0347DQnV1fGivKbR/NdghlmmXEqu&#10;M8WK6klCORf2xfXXQfbYAxBNhQrwKSi1eoymsw+Mx14sDJUFrC7KF3MSF8+Png3bU0+zujsOXgXc&#10;yBS5tOJYebz1l6Q9jIG5MYFWpcjKErXuygK1CBeIWEVFKKbVZkT4CL02C7ugB4vLrAELgyIjJFKk&#10;ehQeipXhBqsgSqYaqptjIowuXga+qZDC55z0DvunfCKnWXSKkKkCUjfh4XwepVgucjHKzskDlKf/&#10;aNgqJpSyqbHZWRTfLlVIy9naIoWhqanJystEE124uOfOxe3IUdDODGJhfKJe4TROimOZ2frJS97f&#10;TygV5ksvUMW7/53yWQ1X3DNBBlSNqfL1ejSHpdWggQ8rw1RlwOpw6YiWuQIcQykD5azobtd7UF5a&#10;msVv4Cqmmkss0SOuCJQf/IbN+JCnQIQ7qHfnnhZ3X7dPrNrmsGz4mUBDGSuDEmNJgVC9qmzKZHjq&#10;tLjlDaU15Fh32AowknwWhGUVKUrjFqUE5W9Pbcx+clfU/j8yRp6ZYLWDy+C+HawWl6Vc9vQxCu1L&#10;N4i8JZolLLJ/OkBkBjfpCqe4l5TineS1yJUMy9mN2xToUQbDR2HRbCeSQqGoXtFg62SDBBdx/XrA&#10;nnvOb5chXzt3HhAqGAXHdK5ny0uuIIkm6igKQxeraMfylf55/f8z2fqxLDhZXSm4nvsY1jgHS7PS&#10;iJ21LqXqBJKyWkC6KpejxAjbI1eElH/VnVcot1LKO2yu/C72whKYIDVGbMtiDcSwpL35ttovCkM5&#10;HAw11Jk79tFmpQSLSFCJy/KJFr9yQ+zc0cocxLO4TcQzOmzdEivkpK6xznr7+3A75Acf9BNnLT54&#10;x4mcdTsC91VVJ3BDBOzpH5LlkhCrYdDU9U0M5IUAYVnneSd+ldUlyOo8wCAnYF82n/zCPWvgwMJw&#10;7UCV1cCRrwmwjERQnazoT8lHLOIkt+MsHLQBHzSigUSfImqjJk7sO66BMpQYPxz+yQ6auCwPGzHo&#10;AcC8tKvMmksj1oppWivuIZj9xljNzVGGw7346OXbpr5mZFo/HbXTDDwH9uJ2A1/zyMMQMh2E98GD&#10;tr6p2uNewySt+hl4GJ7qC9ufoxz/aKjEfqJzBrcEYXWrqQuXKjpHQTQeHh8qtm9fQFl0wI7spHMT&#10;rvzTME26GSlzHJqxuvhwIfrtQ7sidqhOZE2ZWT9zgGibR4b99vIrAfvCF6M2A+Jck55EE/KsLAhI&#10;gOddQsigRHwHY+R0sIYNDIHSvAD51z6yqcq6oDqI8sz7RW62WdYFVSUuusNXZxzyKNWNytUny4vc&#10;eI4vyPl18R/3UUqfVmi1nm0Qy4zyq2ixtS2ZGqBelM769NtYxCBramqG/ZUwalci8H9cvuyzV19d&#10;2pbd7e67AP21cC88SJLF20lhuG2awsMPP0Zo5D63vnO+ayBUXonu6zfqQdqmJFS725WZkPS7Y0nM&#10;m1C9Yj6600X4DtFqF/GSlMh+LjRaLg1ZK2bCsQbItifzpvYTPXPneWzDCrmUWXOjhSJpxXQVEpoI&#10;JmglBBIWY5/SYM9RJt3LRogaGZNYf12xA7bTJev75y1MWZIAJE/dV20njlTaLEDNhOoR0SEXr8Tt&#10;W9+O2h/8p4T9+Z+HYCGEivgW26U6tvJJ/P2jU/YruzkZc8QfvV1pETEUrVQ09xV4nuJQuDYVtBcn&#10;6G8LVZyyw7gjPnaA9rCM+FBG2kvidl8dCpaAMxlRs7t4MWjf/Muw/fs/8NsX/hgLFgAyKQtyO80C&#10;JDx+rMrO3VNt5/aWw6BIA0b03AeaiqxvB8qrOA82QnTf6i/wkijk2GF1xC3VtwOFJdcqfqPKRGhn&#10;68VphwvCiaqlbhzmSuqrUASR+CkkapdhrF3rySOyEVWx1teQq6GvHzAtSmr7Lr+DRWpsyoBDuFiS&#10;hGvd13GfvVW4A4eJYy8rr7AaQEy3QzilW48b1Kvcy938e0dHhzXUE/8ghHOBVU9Xl5j4/HZg/43X&#10;kiVBJE7laIaT4ySZuchcoufKYHonSzUacm21j9BTWPemSA2NSd9J66mJVqvzbGFQ0YBYCiq9Ig6Y&#10;Sq6JMdJCs6KfFkWyzJ4acTZasDBMVAM4o/jFoNVLSeFrlNFZ5S3jzlqzomqiot4mauEQgSNCybHq&#10;MQmPDTHSKKMmk8gZmYQJy+xEmaik3hQjP4/Fq4sUuN9hYrxwMWSPPWYgqDEn1xKGuYo53nsfUhoO&#10;Nkbt4VkyJOIm+ZuesP1sR8j2QqZUvAaujzOjRfbGQNCOQ1zlygM7kvbxHQnCPN1fcr8rV2KAB9Vc&#10;FrGaUgiFsHJJSRJw+fkXUUJeTNmVyzESzyXJN8GcDEZkpDFsPViSklolK7+FbhDmxhrhaJB5wmxH&#10;ZFmQhWGjRH0EfMBerEfK5prA/aCcEaNyR2yWK0JWDgDJtbwcinP6YoT6OtOOIiXehcXHtVhLUnx4&#10;hTKwfnEwCDJ2y9auxSu8Iz6pfZ48QQQEeKSyKnHYoFQ56QjSlTpFPxbDYwyFopC0kGjqyOFDWG/U&#10;iG8fuW1Kq3zhpWWlWAcKj0RTPMjh4aUgKO/jqKzGIoevWFnFxkUTjSk110Lae8w7/bMIrKhax/Ki&#10;ew2TV8FJBrSoOC+tAvUNBucJ4tljsjLwXWbhxjFGduK9Ra28KcJkPMlgHc2gv/1M1ibOBMCZGyay&#10;HHD9Lk0YqieKEGZC2SGTuRqayqZt4B0uA5Kcwdog83UMJWyWXXp7U/b26QQAP7NLl/yQjMHIt7j4&#10;XvVtKKSxAyXqnnoAkJj4L4yFoGIOotOocMuIs6TPvY9uZXAWs7uwC3JHSHg7AhZhT3VsCQgsvXHp&#10;f8jeHUWoDlCdwHUJJtsRCNUuXArYyeMpO3s+iQuSwZcBWEBSWWW6sSwksd5YlcCMaS0qSLtT/Upm&#10;lFJaWSJzmduXXn7tvmmCBR9QgnKoZ53A7x8Va6oUxxVU8doVJHMmWTuwLrTAmRJSP0YSqj9wR067&#10;KzTis7vrDQvyIYTSEAqlz5E5+x39pjYvQqYxMtwmsLzVscgqZw3gtRCMQI0uIO5yc4ryJO1s23Xb&#10;1Weh5rOlbqYMHEMDCSFaAYkUkhnAJqPwLEQZfHM19Y5ddKZmPyBKLOgoDINDAScNcqFzvtO3VTLI&#10;w8BNGud04p1iETIpT7HiAvMJA+Iwpt9RVtLi4BfuobaPMMFe1GtCCzV4brjgc52qJSNgtdusMY/3&#10;UBZW+BtaHpmid5ZRL+kZIwT4sgrwGTN1ukq0XamQ91bYhSMV1t9cZHNMiHHKL/Kn3t64ff0bUfuL&#10;r5s9/SOxk6I0cPjNiAib7q6ftZ8h54RGsT+/VGLdk0FT5sZbkVgKAOJ4yC5KYXCBkVgJlDfiaEPm&#10;PgtcQAYokU3t26GOSvRIb9B+9FwQrELKvv+DqA31xbln6Lepw17a2fkjjMy76bSyLlBPjlBX1UzW&#10;ISZIyTXyYjgT9Uau7OElUQKzIixGqlFZOfqF5cngK5yCbeQ/Kci4R1ocThAmNib9CcI6r8hNU0Pd&#10;5X3sdFjaR0gWE/4EDtd4UEKemW1J10AUfILwC5OktA7j1r73GKlrWpbOMq+94bNLWAoLGVilTLS0&#10;7rS77rrrtqva26Y1lGFhaO/YbUePHS1YyREG5+HBlF28AHNdDv9rdbVQrWjOaN3dkD2dOgVN7C0O&#10;ngULdBtsVEbPUiwMRPk4Ii4Dh9630CSlHsHg3cfEONzMQI1oQdp2bc72n2dy6p1xBh5nw0b+I8X1&#10;ZHOpQ1Cjy4YBozVApCMe/Q0TDcooURc6yp0VZ4BVaDGTWmkf5fDyxMpfjBtl6GiVnb2nyk7sT++v&#10;cipU8I03YvalLyTst/9dgCiBcNp9dhM3IZdGfXnC/vDuOfsWZE5vjhZbz0xhS51zGQa2XJgUDZFa&#10;af2z82E7DVmaK4+2xu0Y4MW2ipXXtaIgvvu9kH3pS2Z/+uUo/Psxopy4fyw1Y0TenDxQaUNH4FOo&#10;pY1lu8fApxRBY67qlpXG1A7FjbFRopEft9fh7rkFMOYFJuZZEXoVmjHWq3wAaluuzNrhLgjuMmPf&#10;PCDlq6oXJZnK4BNyXl7WOKw1pRlrTX2dz5oblVitwKIh54neuT8qO+X1blnBiOgBzNrembBaXNyu&#10;yNKguWdycqkS4W5335VoShaGMiL/bjfBbnZ7iEIqa2pqrWXHDnxrgMbwnedSl0XcpGiJs+fw1R6A&#10;kMgTH6s7VT8+dDidsfLcWRHqJPA34VqG7GYhNOb2qJI1K6WfwVkumiKvKVem1ow/M++FVJmY1ntQ&#10;voow+1fCfZDGM0Tt2JsJe0um9J0MnlrxaVTfCNGgyCrvwoFy2wPoK4B7pA7imilWqvPCDhQaNNey&#10;fFxnFn96BJxCsVafKAC7iCw5q8G7khWod/JTXKtMxqUhOwGAr4HVYSM0vsUM3grDPHsmbr/1b4L2&#10;6Z8PQUGbsNadqw+/VM6JB5uidnd5sT19iYiSmRLb91AOoqTs57Q4Hi7Ujib580M0GCiZHdeVtvCI&#10;34vbo6UCVsECfAruSYQdGsC69/jjonSGgAlMkayCulwU68updjRYgRmlCLgWBffgzHsZClgFNMyy&#10;cDnp1qUsZJc/65g1/UpURCvROMorIhGrpGM5UhTCRoqUA9yBHRdn6IPk4qDNS3mPoCycPQr7ksqz&#10;HBBG+WPIJSLcj4LGysEzyepYVZWjAWzkvW2ha41COd6PQjBMBtv77g5ZKTlc3MRuWpxeJVts/wAJ&#10;zjCyFpJ77rnH9nR2WqX8GbeZ3DYWBmlvpYQ51NXXOxUt5T6XOKkQGHjGxrRKYwDKsd/uNnjrySoo&#10;i3tPD/49klYl4G64k6UYhUkAHtcfV+oAH3NUXnYlaeIjlO0yIMh5BiaHd4DDZKXoBAhmozwEmYxl&#10;6twoYYKZYFIWUE4iX24TYE75mjdMNHERTTKN8hJHodIgXCTLjXJweK0MKpD2VfNTCB51OMQKtQ9e&#10;iSl89VF+i6BsdPfE7fkXUvbssyhD5zlnDuuZTpVP5JpoLo/buxridl4kSJA5TbvYg3wH5fldbvIX&#10;elgdaVUqUfkBUR5BYagAM7FcmPIUboze/qC9/LJoneNgFxKYeiFxAgA2L2WhFaVKyoIYRFUnuYRL&#10;16FQKSrBsS5oUlQ5NkpU/7juyiiDgK2qiVEwKSY3lBTpjRBdFOWA7GjW2DNv5Uz2CuvU1edRXi60&#10;UY/CdWghsFyR1DV4KSOtJAwWQ5TxoTUAxzonfAf8Gx/101bltvXZUQzdIR63K1Kie3oxOE3wSOiv&#10;uUW/+2DPrEcRq7JAaIMVy9yFWtWveXrjqs6xYTsL+NgEjqGqsnJhYst1cSX+0IOLKJVtjoG1pRlK&#10;T/gX1K+vwfg4hQVdSULuZFFYJZayhYVIjXyzei0nqkQN6qyc+4RnYHJUeJsmyGr46+tYVTsYAk3W&#10;+frRctdY7XbHykDoEwA4rbSU+loZLY2U1BtWBpUZrMIICkNMmAUkgOISxtqQV3nSoK7VNK6eURQw&#10;4UOiWB1Un7I0vA53/Y+ei/MOUdWYkmGtHLCrx1RNCOODzTEbQDk+QxrqAQiX8orK4kQjZbUBnqHY&#10;HZ/uZ7BzXXnaF7fWIRJHlYXSq+1851Xa38H+gJ0/TzTECz47cwYLH78pS6KeV18955W/nXpD88h3&#10;GmclEBYSnX3mFZUjsGOB3fOf6Ca3YH3bQRil0kULLJVkgu2RkuO10t3kqVd8mBQ2YRaw7DUqfJfw&#10;Zi2QlLZ6oo62I+teEXWzEgVG4yQvlwBLc5leGxVctOJ73sQdBwaxig0IpOvDSp1cokypL/YPgKHC&#10;HSHiplyiMdGPNbG2ts7KmcOUS+J2E1rT7SPy++zu6LDmlhbrut7NgJl7kp+aToJNiFvfUJjICjIY&#10;Zo2LSvxTWUVIV0vQLp6PkXGsGE5/WTCyBsfbp2puuaTNTQk7cihIeBsDDmN+7TBmGgbgnvYV+Nmc&#10;CYOoiYMVhlXOmgCBVWBZUJTCrsvT1oTSMEVkQPc+THDlqOVSU9dzcNdEw4qznwG8g1WgcjvILSCz&#10;rQNGW89re5+E3BL44UdQloooh1Zv+7tm7ZTAeZrk8okGeCIChlkdDpPtcfelGavB/D2B2X4GBHY/&#10;0QOjI0H7uU+zWx3+VE6nKl1OgrglPt4xa0/3FcH+6LM/OVttv/Fjo8xxnn6U8kz4DHCuL9w9t/S+&#10;XrgXXpU7gu2OgKj/6caEtdWAKShwW4pdP/N22L75LTBGl+PW3Z2+rpTMcZSka1IUxBi6kkmX56n6&#10;jDA5Kr+J3DkbJrpv2ngNfUSUy+A/bVqhnCpHHvfJmpZN19eD6JmzjsE5q6SvBVFGHTcEVplxFM2e&#10;w7giVlMnKNViSJWo+cm9DrfQtmRqQDTmr79qhOyTqwYwaH2dn8VVer6QO0JuiN5e+juLklzYOZ1G&#10;tdvIqmzn7l0OhsG15mYucVu8rWSc2TI3IhxDOX6fXe27C9JEC5Mw0Jcg/AWUtWf8895ILXSeH/oA&#10;SUMY4Lqug2UgsuJOlhrqo60NE29mwA9gPi92Vk+eyWS5CsIFMLWn0i4eqrE+GA8VDieTcQlgrLrr&#10;s3boNVi1ujDn4Ct1yG6WO9/NbpdCAG5iHKtHBCpruUkCDIbHLsiUxP24E93Nnn81x4GYH8I9kshY&#10;GcJyjcjaEcnTMN1z6x50DGC/a/fWWDcRAkqVTMCiozg8/njM/uufwoL4csgioLZXIursNRAk3Y9b&#10;Yi/up6dwC1wYJP+F3HEMiDeEFWkGgj7dKwNwOnz5PEBX9Re3aWCG/0dHIAlyY/K8B/BZq955GB1f&#10;e73Ifuf3o/bs8xG71pVwQtPk9z95qNKuAfg0kR2tRFnQdSfmYSTEn0wEQFwujKXFzCrBGn9lgqiC&#10;VyNMH5GupSRTFxtQdoSRKWQVudViqCKFNRiZs90nx+2etyetFnIyKQsO8yUhp28frbaeQ4BEV6Ms&#10;UK5irBSdZHyVaOF75CBGwyb3ATs/37H/VO0T4BeG4QSRinD//cLTsRDJ4OOUC2YITM9psEYiGMsn&#10;YnRsadkBDmk/VobafLtt6d9vK4VBNSkzzl3HjsGJr5kt/8NRVODlS4zN4BNyCVmziYOlfzMmv/BC&#10;ktzmt11V5Lqtm/5NilOa4iJdX0ovFRZcXZkfVyMa8Elu0w9JzGlY5cRoKDOnWH9LWWUfIf1003no&#10;vaGsdZghV3Pu1eyr2yBUMcqSN6VVH01FA7xzzeXAnKu5znL7Ou6REGyE6eWaVm+NInGSBWclovug&#10;/CO7SqGdLrVRVuAJvitT3ssvx4kwSNl3v8895u8KS66iVv6htll7FMvF62OB/5+99wyOLLvuPE9a&#10;AAnvvS2gfJdp7y1bTSOSoiRSmtiRJkYxOzOKndHs7Jc1sbExuzv7YTf2+8bMriY4lMSRKNHIsSl2&#10;s0m2YbNtVbG6vEMBBaDgvU23v//NfIWsLCQKVYUyMLc7KxMvX75333Xn3HP+53/soyHSL8eU/Arf&#10;t3AmUhK8kiACIaOtFnAdTIF/uII7xAgxc4U4/S4sc61YF1bCLqheQ0RSfPppyL797YQNYdJdIsJC&#10;x+cRasexShl4DcAPmEnWOAepqx++jyRzd1Lmw9WsNd6zrNe72pl2agEzIGVYzIiO96MaKbsW0//t&#10;1kPAEaIxSs/MWOfpWatgDAlgrHEtZWEI98NpKV24IhxQ9FbuQ2dUQyNdwEslyPVaO3wINT3sdhHW&#10;7dMjIZsmfwkEjdbQxCZIOmp6Cigj7SQu8AFCgQXczVUC/KAKZscy3BH5+VxgA5Y1ztAH58mkMDTU&#10;NwI4CTo/+Uo1Yxo592svJqLFxYwFMONkCUj6DYsFk82FwqTyKGScsqU+yjwmHawYc5ubCKwVyhXh&#10;QHq30hJqbu2ylNWS3fUcryXMpMogqB1pGKWhAnbDVnY0Muum8A18IWElP+p6FvlyIZdawtLhii6v&#10;RVG+33tZ2IFflU8+XQplucGUveaiNqUN52RtUIIrcTYgJ8fZ8XR3JwhFhCXyMtYH9dcaHq2+KGqN&#10;SnXN9vjIiIic4HlI0EYOs8Bx7xruXbMpVebYSY3PE9Mvi4Z3DuvePjJNiiAqU9fwfjPNuT2XiWI4&#10;nrSL3YpIAmCcFrLjEm6Yz53PUGNmLUX31Q4fN9OicAsiDsuMOFnLNe7kHI1RzM4u+yMfhV1YlNKi&#10;CIk1PsKabq/n1JyQRUykUMyVWiIgaoj4iYiCmueXohCjDTQe+hgXUpAdnkhK6q0UFA8lS3Pznd/5&#10;eJySEiyMRAFsF/oYK1tPb4qJVIpCGQYcP23kFY3pcUDESjiVw0vOqQKU+62urpaQ/jx04/Sa5F1k&#10;g7wvr2IbpcJI+taOdisn5mdhZhYL3coLryx3H38Ysy9/KUR6bCZYVnhlmKiABtL/dpCcSIuuTE4z&#10;bHxLGAxbtYhxb/8+mdcIVWONUniWdsNDDTg0b2UN0rna1Vfl29mHeEc5aGWxkx9e9LkR0mFHsFzo&#10;71kiAc6xc3ZUv5ChOOGBoF+XguYz3ByxAAtvA24RgY729C7YKfmaEeJr3tHeaWVwJci/LWCfeP3F&#10;TFgJQG1UAmGtglLtSQrvJMRUZyAF2nVq0gpAxff2cR2iDBaWwvbP/mnAGhqxDDG2Vyv5WAWaC2P2&#10;lZqE/UfCj7/amW95hNBFJPEzpX6SyspVkS69uCOOkib7w0EeRLKEr56HZvqLHQtWiMKQ3WtLKOtH&#10;PgnZmz9N2rvvLTm6XOWCmCESYpT2GNvBuBLF860UmSYQomUoXZc8N4DTcG/lIndwLjTeRQOz17Ad&#10;C/RtD33i0mjfwWWv+6kUWi1gLqoGrBXg4RpcD8o46SlqCcbvPHigXkCis8J9CHB5q4qCd1OUeAFI&#10;RSOtpnSbKQw/ssJu+UJXzBGqf+pUql1qawPWgoUhc8jNkEL+2K9QKATe9Tooq+G09gRp0KefeZZ2&#10;3bgNmz3Hsx7zwfxTVoY9u/eQDpgFJ0fRujKFmWh8lM0cZtTsonChahbM9nbY9RBiFy+BQj+ycTsy&#10;+/lu5+881h2Sp7l01/q9TK4R0PkuLJK3Wy5qdjEadhTa5QOldg4A5SI7baH+Na+0oymBle7hI+O2&#10;7+iYNZ/EMY7Lwvn31YHrUbB0XMW37DgYuF5QIZ7E7rscE+tx/bVcQzwUWDkWAWJKHocROiUSBpBK&#10;3VLRKqVQUQCCZ2CInEdxEAfBHDubn/5syf74m0FCuwJsTNXwuYtCLKsK4vZMI9YWsAU/upBnZ7E0&#10;+LQ9yvwtyoLPcz1wueMjQfuUxFjXlAgiI3YDHu6quFEhlx5/BDPuf/h/Y7j8UsqCLj0BN8U5sjiO&#10;CQB7q8qCHim9w4+QJdWFDGYjmnM/9p1/I/cMYbEtSmqWLhMoPjGU0nUpGvJSFi7PWNWZadt9bNIO&#10;fzJmTZAxOTK19JQQ/XQ3SvbpwyU2q4yYUhhuV1ngloX985bHvBBbq4ZYQ70AfdvWBfWpvLL9sJCO&#10;QQddDDdFY6PPOjoYexllAgDxL34hZtLca5YsCoWFcJ90dQEmZU3coGXDWRjUzmrwZ194wc6cOQ2r&#10;Vu6seHEWwOOkIa2FCnr37usngNOk0dLr6jiO9WF4WNz9Zi+9uEF7ch2qrUQzVRUKi0xdTApDkRgS&#10;5TqoR1CtdTecXRc1NliC2a5iO4G/umxgwSpY8EtGSJGtXQ3zLI8kUdXsusuHl2yOV5yROcXuTb57&#10;F4+vBZH/r1Pts++z0t/amaO09COgdygMjvdq4taHZWFQ7P69KKq7QiypRyOWFQcoVTgcOztH4nSr&#10;dVA7lOeTqTFpjSz21YMQZrH7/OCXkD0VhO2hh8L2xc8Dhssxu9UdBaS/biPduyHwv3UlZE3MqYMA&#10;CCtdNrZ0hcAwJLViqtBHf9NdYH97hXGQLodJjHW4Ok5q6mUBqq9mZ/0Qp/nt//kPcRu8il8XpUNj&#10;ahqXyiVhFlDibtuNoGmMwuVcXLJE3UvTrhKFYS0LCrSr54Slc0hjKA1odQfX/A8NKvkiBUgA2CuL&#10;LllZMaHgRROp1PHC/kiIS9GSkj1Pu02DD7oiBcVZyeiL9Fxd820zT9T9SWBSiwIty5/qAyeePUGq&#10;9fx8CUWdsLWLQn5PnvTbFUjC9u0OkwARkrqMfaU2oxPjSULzsS2s0lx5+DLa29ssjxQHGzE6whsF&#10;OZYU7+sH810N3tjYAMVzueUPDdtCDmotbQguXoSda7/POncmsZJrpV0uIbToRw4H7Iev+y2KH09x&#10;thMTMJyxiGpR3WrFh+Qu5NkbquHvH8BHzGQR6VETWSiviB9fu7msNlxzG6k9tTsuJ3pBoV+KoZ+J&#10;WAu5JwqJHNAOSqQzIY4Xj8LdQClBQanFAhFHKAgNPyoUurAAGrWksTYl+ZHAWK2ztKBGuCfCWgQ/&#10;cgeUkVtiiV3/ZBUDZC2ofFXmToqenfuNogA1UFe5SIJaj+Wfvt0i5Y3deh8K0QICq5ld6Bxsm794&#10;P2bdlxEucyH7ylfwQxNCvFLzFMCXsLd83l7GrP8WSsB3L4cJpS2x34vmWZ5h5VFhTvhkGqecuppn&#10;59hJGdYMV2jXlyqj1lWyhM6TVir44upQAFr2gH3rT+MuEiKGsrBIu88h7C4IlCcBqzGkNrmdIjcO&#10;u/xRl4CKSizrL7dztbX/RtYX3FqNvDRGVX/HGaHnEVPnzYqEiTAiwq4wp1LuBsjNhsjUqXEPW6QU&#10;dPdK71TlvlkCqzXHuL8oameUBTcHpaDIanW7bejqSoV0nyGyzOLaconaOK6u2b1L4HJVeGsXkaPN&#10;LcJXMoiOCnj+8MO8Dl+fJ+Iy2KEjx0Sups5Yuc10tAKW4meffW5Dci9kjgItvRuuSGEoLCyCurQc&#10;M1FxToVBGp8MEMImLLEJCgLGziy6TjVc6YWE3olwQ5ri1JTPiqFDDdzZbMy8zYb57Kc9IvnswKsD&#10;NkTGz0U2UorDl0B3C5zb0d3BKqWfStCJ7ldaOmb6HnaL1cGoFcP+V8AuOSjFAcGnokVMIWOyQDj3&#10;CJ9H+X5OVgOyHLrr6HqSiKqbFlH3Nz/Wvbyi8wHHyXwvsFqY6xdxnUkJ7HulMFCfmMB51+rFQ+kx&#10;tZpcO+ZVeI3vembYJEfBLwhrUgCKe5KXtqTHf+Wzxx7zw2iaWNHSEKTNSumDRtwKqsCHpO09FA3b&#10;M/Ey25Mk/FVFQMj0zvPCRNjOYmjKrG9Hacwq88GGpOu/iJ7X22t29hwuvgsiZEqahJ78/L0CNwqU&#10;p/65k8J4lCVqwlNevZvfyTXX8luEeYTxWYA/W22g55oU0FGWqlyPRF1d+LCUHAln7WCUbl0YFkJr&#10;i3nJJeeiHTLqoGuLpVREVgvMlV6UXRra9fUdt593H6qj+tRgbVPIsYqaMo8uKgLEmo35cidssX/E&#10;/ruIgjzERjKBuae2hoy81am2UlOk5As4KUDzucGOalc/XCn5JD1sACzJnNrAZcMqDNXV1fiSOmx6&#10;etpGUAEzXa+Z/TGFqWiIlKPDkDi1tqRMid73miDFJSSjAvAlLfLCpYT19ITIJAbd6xo2Dd51Nsu7&#10;FgmFB3fuBAnfA0kQaHAJ62KQ2S6aQQJKr/UouowQ7iRoGsZ/OowQkE+/YTRqFYC8tIvTvT07nzju&#10;I0AcyIfj+nqJHeYsi2mMBU7WgkFZHpSND2uCUxx0fW8nqzrjL59nAS5AgczjPjJWuAgQrB33pEio&#10;oLhEqUseDn7F7zuku1adOxF6CimsCdgpFKCHyJ0hl8sUKd4/+IiU2k1h+8Y3AoxvlIYs0K+EnAw+&#10;7SSlgqPWYRn+43y+lfnq7H/xDVuhoWXH0bJBvy5gJXizv8ASwgJpvdSzAJx8rmmBcEppEalu6u1T&#10;XgifnT4NCFOClaLkR+dJCJYUx8Jtme7dZZb/YTdezRgZbuG5nXVp+au7+gmQZS2WKXGK6MmExUnR&#10;LtOIqUdNNYL3WUqCrDO4MYJEOdTwykeByscVVSClQd+ni1u7aFO9Kwx5Hk3uXB1Kgu6BsuU0O+/k&#10;9XrX/VFcamGIFNhRJUy20TJckiFZ7raLLaEsjI4A3D1G39EmFSgLZRX0XVpDXEQJVAoCba5WYhT2&#10;mrAIN0QZaPpaCAf9KA8buTAiN16RZUAETo1NTbDeXcW/Rye4kLAbn2VoENPoBUBCgBtbW278XlPl&#10;6aeYOyyGp05hZSBaQjSf1xLD3/iTzXuExxbwsQK3hMhb3LyggbSQ7e2es5MSbrIOaMe+nkVCTy4G&#10;fML9dQnrh79B/A9BTM87SMIkN4Kf3ZD8rA7JTTXC7IzCgFq9Uo8gjgdm3KY4yfhIcrmFgpAN4OvV&#10;Lk07waS0e55FvmFRRTf3zLLzZWG+F4KH+8oakFCIJ0JPrHptJC66uARwV4JU399OkbKhXS6AUiIX&#10;bR/8FnkoXxLY//B61GpA0R88mMR/irUma7ZHgnH7rY4Z+/fn8ixBaBgxgvZ/+cqQUXvtHyf6rD06&#10;bbHpkL3fW2jfHqDeXu4JTn0ZwHA5Vh6ZrjVfZJn76x/47dOPozY6RkUoIpo6JcZB3EnrEkWgOY6y&#10;FRBw1bMk3U6b3epv9DjTiy6cUWNR8yHqzQElnlJ9sD7IetCEcq1EbMobwmlu964x60z+uk6qaRhz&#10;NDcKrWick/T/ICGmw8J2KDxSmpxenHPb44Kf5iyqA7ikGvAvYZGIpUshIcgHD4WtrgqrB7ff6mWB&#10;KJ/JyQDg+ai9+HzYKp3irV5Nlf7eEOGWWBiG5V/MXRqam619xw5YWStZatSpG7dkLSEb50HU8G1t&#10;bTY1MWHvFRexYK0MfhSv98hE0gag0xWAZSXf3KGDCbjtg4SARe0HP4jZ08+S7xxsli97V7Zxmue2&#10;ayorQ2cX2IFakhOJW0kmbooE9I4+rDASUM34drwF87bvlPVDzUO9JFDlJmB3JV6aM20oD1Em5AQL&#10;MAuzEg7lIXCVhjcfhULuC7krFALq1jhdg6I1sQAwVynASu3gtcgrKkPKgop29+Wg3UfPTNmcFmc9&#10;D+hzh4uQAuP8xPyt512PouvwbBI0DnrB7iTCjtUlD1qPnbfq3x6xEzx5G4x9lVfnbQwq6R/8DWGX&#10;YwF7LuYnsggkfMbjCMPTQf6HHfkJOwdQ0ZEx4Yb4d/4KG/GF7GuxceucnLcfAnacJveEsy6oLfj4&#10;zw/OukRT/IpxgrLwN0F786dLNgvTnZp4gf47QdpuUVzfNsBR98osEm5YvRzgcb15DzLvo4HnFAFG&#10;EeNLloLdl+euCVdndSNM+MCH4t1cLi7KgLGo7511TF+lPwv0KSzHEpauBSxrU7wmpMhKmZIlQcqs&#10;LGKeQMm88PIt1ucTQOYqxoesC9cK99NmoaE+YYUlRMdce4BrZ2y5D+cv+O3n75A7gu555DHgN8Xp&#10;xSPdEr0oCz09yBcsDLmKNrdtMBPv2tllVSRO1N8budAUG7fILaG8EhFMPrkUBj3dKKGVFy8BvmIX&#10;FcTslt1neYCO5ZooKSH5TT+dz+K6vBXYuO1zOzVXim8l5yorDcBmBqYjvYuXCT3CzrWOHdRVEe6I&#10;me9ujX1dV52kbpDfX+YOFtLkEoyJ8rcKuc8OrhQzbyGCP4TwVSroCAuhP+11clXDIpKKDktNaK2B&#10;Uhxc4XMAt0cLEQZR7iErlRb12QJQz1g7HNmTFnFPiZDrgt2gW9Rv98G5XiKthEq4rLs+KvAdFpNu&#10;2q6ItskjKmR4hLwqJ1CAqfuODiG8r1/0FBlzqBCFYZqG8SwIUCj+2Fdg4u3ZuRixfxjkut4mSn0S&#10;SVhjJIaMS5AePmDdPX4SYuHCkrKg6YMw7K9DURCSX/3ntXm66W/7jecpxqSf1DXXbeWiwhpTcomh&#10;UDpLAdasfBSTEmEWYNRUzoow7emZ7lV/zQdhYbxybVx5B2inRZSahUIsX7D8xBhH0yiGE+zinVIc&#10;4l3PIZeDPq9XG3n3z/UuSwh4l/IJlG2BL9NFHCyFjH02wUw12mG72BhkTD298G6UwtBYrs2mOinV&#10;NnHInEbIXjk1TfoBmjRXUTqDivIyK4HtSdTQG72s27S7Hw1RU1NjY3V1VliM2VMghBWK5M44O62L&#10;3YCv8ElFmBTZ2nOIRbOiHFcwoYMnSFo1DSK2BAVivTfRK1TvgTsket8qzM1lZUrGtVw9RCoLDBEG&#10;LNpXMdERl7e+wmD5Vjd+0s5LO0qvPnKNsNhNojRMatHjvY4dX74Wde0Oc6x32Yu6n+sUogBJkUho&#10;oPB/Meb9GhZ2pZVWKFuMv8fZAU6IJlc7QScAOdHtBlO/SS32OnZj1a8d4WspQUnR6CF95Ta5K0XR&#10;Ayg/Y4St1iFcZ8HwnDuHIQOowedeIUqjAUuMqpC+vXY8B2D1Oz5JKGSGke5sMmzfZlHct4A/XcqE&#10;J1twQbzKTqsMq0QCi13/APwMACxPn4w64Fcc65AiIsaF6pelZh0f04fJv4KX/Pyu/dfaht540LjR&#10;Z2k1+qxn0meUBR8YmRosGIUktZICqrEeZCw5N1gG3sDrs+yx5B333mk6XDKE46HApbJp0uiynqlN&#10;NIboo/VsG+++q77reWE67YAwrZB5LMucV/LB95QgGKsB9ql5t3pZYHM5AT5heBjMDImmypj/QXA7&#10;Km75AddzdYBwSqyYHs5qpTYrIJyyigzLVRVVK3294Y4xejduEYGTwzI0NtqF86yKOYp2PsNgGabI&#10;sldWpqQh159YTCKePXuYS5hdpTC8/rrPfuPL0HhintuKRbvQRkBlw6MBcmwsq89aYArxfR5GYTgC&#10;Av+av/VeLzASFJq1Qp3jlqhm8avrJ3Yda8PNSi5LqxQi/R9iRyllBHF3rYADXS48tnIHKLtir7JO&#10;OqsDB5HTji8ijZNY/kHGJ63Eaqus8Zdxxp1/lJZLNEL/nmJwGlFcMks2I6XhTML+z/87ZP/z/+Qn&#10;MgilIWPm/1rnnJ1eKLbTsiRcK6RrjoV5XTuQ+sAjv9ges0aUjIvnMdm+DWnUz0m6A2ZCVMV9uKuG&#10;xTpY7Wl3Wb+/3T/p73KsSCF29UBxEbq30IiyICi5jICYjOEIymUlikEZWR7Dwh9weL2LEhkWwyfS&#10;xuUHETbjcrPpPk7R5LPGwb0sUg5wge39dCKV6j1rqlRWkD+ilUiZA/CEZA6De1nHB+heZ88EIEET&#10;t0LS9u0PEW0ENiW9KCTRFufABL/7Xpz8EVkNmfUMFZXV9hhseHv37sv6ZmP+mbFsbMwHqMQt8dpr&#10;r9rbP//Zqg8g68I//MjsH/9XAdwPy0LQ+5Hi1UtKAi63xEnInl59RbtB5vVdWEy8ez7I748/Cl0s&#10;Ju53EAjZGzklKXro+KQNgH4fEfpdqX0lOO9m0U4QHIVhESjCXKxkOSWYVYVFcL7jrHmrfnNpk2vz&#10;bEamYHZ3wrIGs87zqqzvwvymCKFSOUGIIvTVUpBu2EnyewHFqklTXXWFQUVREiRlXRwj/G0ewTDP&#10;DnJJQAXa51qOAY0jhEX8XizGEkq4VS7sLrW9x8YdCDLKs1zuidk774bt5RfAgqA0eEKrENeTS24o&#10;U7QaIlchBPPRkoQ9WrtoCRSr73wPoPBnRCGRGVbXmqpBWWgExFlyF5YVlIUCQnCDKIlxKWW5iqov&#10;KxNKpA+OgwKsBeUoBUVYERTh4BJsIbndvF5hLOi4FJ8ZlJ453AUj7LyXpOhlFY2jCIpIKfUqxOoR&#10;YVzeMFa4lo63M5bauudRNP02ThKyMbALC4roEa+CLGcaG3erSLFGqbahRYDLs1jh6KsV7ldd7Sdk&#10;kPlxF7rubj3a3bzuRx/62CyhBNNcDTWMOyyNnmVaLKaDKNezWDRXY3dU/corynBlhPntjWPobtb/&#10;bl17ww8PsT4qvjXEe2xxMaepN4YV/fgJNo8iBlqhNauqoLndLTQ5CXbGE3aFEDEoHqyGwbIVSw2+&#10;zDpiGJX7XRYamecVHy7TvfPpsgjXD8xZGWbvcRa+UQEhZW71/LG3Oj/cIsY/2glpIddCp7A0dsj1&#10;Ck3juNDn+dw3gBDwoibUNzLvyxQu1PloTchG4dVYkASU6Vc+Yi34+kxIUyoIcKUehQuew3Nce2gB&#10;JUi+XtWF/+Xj3gFAskAuD3dM0RpcVhYOfc+pBTAk1uIakXalNopzv1kElrgXVK9FFKoxsB8h+cml&#10;/NztovbH0nCStNiqezHx/tOEW77+egL3W8h27QLR36QnxjAC0KNZ2AaBFmZX0Wjo4p0oDLuK5+0H&#10;fx2wY5/GmCupdlsE43EBCnDYthgDuvk6F6xaEsxhwhsXSRjnlAIpBipqTkCKFT1QHNNXGivCF6i/&#10;xCPiohQ45pETaSxLuMcVXUJfSdnrJdukwnSd5YJjzlqk1VHjhvOdRsS/XlkiYkP8TROyaonoUiBJ&#10;SiPWC2F9pJxI/3JWL8ay6iFcRPXVhFUyHhcR4EpatcC4HYTi+zprndpPdbjdovbQ2NRY7Z2zZrUd&#10;Lqo8XlKI9PwqUrQ95eHww1gXDumHW7toRM3jkh4Hu5VgLagsD9ihw+AXHBgq1W7zYEV//CZdnoFh&#10;ydVqX/jCl4hU2hzuCD3jhlcYBCpRTgkhUAcVYpmDQSPOhB0fj+N2QOsDr5BtdgsjI8oIJyzDjzc0&#10;lLCRUXYDivvfogqDEhgVQ+BSw87jEgu1ioSgFrkwvmtlnRQLpC+JMGdijWqxxbVDBqOUwNDc0sKk&#10;lz7r5RXNSq1NWrAkPPWdPmuR0yTUAqwTENr1hB5WjKYWfgkChSNq8XW7dYSw6iRlYR5lZYmFtk9p&#10;pLVrI4TR3Vuma21ItQCvZRFWPZS8SdzUbkGlPkiGXupWjU9aCoPMzSHqIeVFioOeQcLBgch4V9Gi&#10;7AhxuGcSARGljhqDQSlB6XPcgk0bQszAgKSSUmwy2yl1qdv/V8+O1WMKwRlBEYjx3oc14Ow5P9S/&#10;YktNNUmYxbASwq422lBZx3OVRwA7tqBUJNlVn4H6eQJs0BKKuECI07IyybIg4OV6PoNXGQSzlC0p&#10;i3oZigNJYFLjhze5HGpRLv1YIaQg+GhSMYeqjaVQygokMKbGQDQdrSJODFl8phgvs7iYUhE66XGi&#10;tuO7nONGCFkVrDNSGF36UO7Vx+Ewib3quIfmRSHzxM+apOgcjQdF9ag+ASw0slQV0e+qL+7w1P01&#10;X6TkMl5cO6otOT8FLFDd+FvFe0+PJTePpCC48cg/Ul5po3bcIhGU+hCfNXZTpFCpcRyU8sr/IRSn&#10;OqwLtbI6bfEid8MkbL8CyjOUrLBIlhexO6YbnPaKEm7Z04OlK6Uj5mgxgev91gwjcX4mGCzH2Rvl&#10;8IZXGBReWVpaas8+/bT93d//PXwKKTNxdgcwJ/HlEhZ4MUhO8piLisg8RxpkQUSgn6B9/AkgyYu4&#10;KLAwdO1MyZvMc7fC5wAAn+rqpD3zVAjTHDOH9ltgF9mLqXaB9ezQ2RknvMXMKFrnRxDsiru/Wp9v&#10;wxLY2plJCAoVrnf9reIWVxYmLfosmE5JcMdRUFhQG1j0C7mWF/7ofpP+R7tCrdMurS91GRddNO8L&#10;Yv1rYvsr68adFi0M2nlmFjbOS5iQ+3SMarvFeZJcDSzGRQilMAtxAYK/mHpLqKXqjkBAsHpF7s9O&#10;dp+ZRTveYnaa01rcBaj02s1TsjJPvp3Pegzi+oeRIrJytEHsJBDkGz+JOTKzhx/BqICirEyTLbA2&#10;PgIbYzckZ7nKF2uWiKhYtJOnwnbqjMyxNAf9Okfde3YyWdQPWU2X61q3dFyTl7aS4JVlKcgOr5l8&#10;JBEUoDDmdtfO6peM4v7kmd1YQfguoQyNMV6W6N9JMU4ybpwrTWPzdoonQKTkqckk4FUIm5QVq0fK&#10;Jgpl8PI8qbhRDBgfJcpDkVZi1Pd5TuBAsIVAbyBsU20XZewNNhTZIImOZBFzyq6UcU+J8MaG3p1C&#10;y83cvbjfDHfm+np1QG5VNriQsiKoXhQpRzNwnUwhBIvBcBSBaZCSW1UVsJpa3Cvl2wpDgrF2HmzO&#10;qVPgW+jT1iZSqcO/4A0v7Wm06ewnmm616Ah1SQRFoZisytrUbkrQs/MAAEAASURBVJay4Z9ECoOA&#10;j/sOPGRvvPFGboWBjhZt7rFfQW6zhwmzAo4hgo/2q18xe+styDgGE3a1nx01MeYFhd5w2SzdfvPn&#10;CLAgKqKkpdUHyxmbfXbZ2tktyFwKO+NRcAGdvfMsOoCkZL6naMfUcmHWWtKX185/CV+62BjjLHDy&#10;AfrwkYeEPudaUjQ8M3H6JznftPDPEqbXzU5wSSZc7RZF13gr4LecV7+FL3h8t9sjkVKMF0aolBKh&#10;7Qht4RQhFuxafNfNF2ed6TvX1bXj2wkPhLAWAlKKiTJKki5nJanRMzI9nWDIdYU1HJdgK8u3UZSp&#10;hr4UUY+Q36dO+pgv5Jv4MgsjynIEq0qBtJpcBRN8Cxkug/jjv/UtJZUiWgENbgoBdAEl0fWF2mbd&#10;CnMOBdJQCuRqqAVs6yjDOSzgY83l3KYQjZV5cjycbgV4yTh1wlyYEo0XT9CvWz1zXEj3wS0W24OL&#10;jDqPyrIE5kY7/8bheSuHKyOPZ7uu6NmwPDRdmrYm7wsuo7ERdRY0LASMB0dUp7bmfCmnfvomjK4Q&#10;liVBbcbx7BJD6biIUj2txFUoEhXjKWVBgu2F5wJsDujbDS8Nsp/61v8WCdnYOOs+7bl/X8BefRUL&#10;VcZlpsin8uHHRE2Bp8phzHZnF2L1/vJXv+rImjZDOKXXBJtiiKhDGhqaoHRuQOuLY0nAlLBCUQcP&#10;XpVrAqsEWmNE5vOMogkj+ugIC/eZc2TEY+vw/AtBay2UzXPrFbXP7p1xO3AwZMeORi0f86qS5Vys&#10;oj3qI3a+BgmDABGwqw0/uZ/FME8LI+2sWSb/bX5M+62skm52BzxLfyXrgXZYMQRbgkXe7QwxGQ/B&#10;BzFRL+sBX/K3UxA80/29Wvyzqn/Dn6q7yJ/gKXIZKLEsVK0Egrvhh6kD2uWJEyLfDdslqyDsLXmW&#10;tkAZivLcF0gy5QiQkHdOWfGYAHNc74bDai9CHY8fLLOHSJmsyICxkZi9+ZOQdXYGrasTYYFPpYDw&#10;4lzln+zHojCwZKe6cYv3EEJJh43V5Vt3E3VTtIgUm9stGjMSdNod0xZlWF2cgsDfcvnIjeOT5SZ3&#10;9dydpXgNNRTYgEJLxRUiHAtDJmX1oH53UMXbfTT3O91X1i8yHWpe9DFv+vS8ciGw028huVvhLGMA&#10;JdrnLChiNk0/LG+i+w6hlEd4ADdPsiqTahfPspX60s0fFI1FLBNXUOrmAP86KxYWmc7hBYex0LCI&#10;QNK0YwcZMnE3KaR6K5ckysIMBGZ//hcxW0QpJRrS2juW20QK8uxcwC5fTtjcLIrE8lc3NFuYCL4u&#10;2B1lZbjmzrjhrI13YFMoDDL5NDQ0OBKn8fGxnAqDuqefUBnllihn8kYiLFRZRUrDrl1+LBFJl4xq&#10;jFjc1task7bInwFWlGL4GFqaZaJjFzwn4Ba7IgBdLi2zFkHwIHMs1CfZDVewwylGWGqBDxCnrJ1P&#10;kB2TA52lJxdz0vmTtVOKIxBTO6aUBSIJqdZsXtiGMJlec2MoN4R8457pWIvvg6IoeONAzyYBwC64&#10;GJdKJYpVMO2O0BrsFm9MzTKLOw4B9zs9SEoIhrBOiIXSmasxiUpASLiFAEuE6QPwiYzpqC3RXgso&#10;TdOAOh0PBnLRKSoyh69madGtJNDZdY8jSCuGSSyGlacfPMPRIyFrqMNloY5Zqegwt6vxx+z8ScKT&#10;L4FboG/1TN3CixTTN1Lk1lrUVtLcEY6OUlm6OApMGEBgBWMrj3oVsvPW7vua9YlTaSkHUlT7OYpv&#10;zlOWRymn4tOQINX5RYzNBsZdv9pG1oW7halY6/N656kdvXGruG71mdqCcdGjvkNREpAzn2eq4xmC&#10;KJDC6siCoBTwUr6FiZCSoefNLlIupWh7/CGK0hlk3izIzSW3oFxemkPkUclHGEoh8eNOamwMsNHy&#10;ETJ44zWz77HZ/xbGaH4mRfXcUB8i2RTNhiLlFQeGxKQ4cJWuW6W58jHJlgOUq66tJYSfNt9EhVG0&#10;8YssDCJxaqxvtL7ePhvsz52MagCU8tXBANTHMBrWrvzshw/7oYpOOF/VpUtmhw+tfN5mPypq7GJY&#10;AHfv9du7v4D4ipBDCTelnB7EwuBwCTKb6wW4bgyhNsZOyQlPLD1BjAuloMfzWei06GnqRFk0F9j4&#10;LbB4zWpBRwC4hUxfajTKX4sf2AlALbIPetFOMK0stF6Zc35qBwbleR3ADBfDAhYruRuu0EZOuEpw&#10;6Nm0FiE8CxGUZSgJBQhNCUyFirpdNYqCSIRCC2AlAGEJSBnH4jDP4j/LS+GikwJ3SijI5M693PW9&#10;3X5m++kzO84rWAUUYugn8mVsNGHvfxC3h+HUUF6pnAVne+JqzE6fiNpInyxvyHildZbbRH3lCcKV&#10;LuAtrLSHE4riQxDYjmcsJfqliPERQRHNk9KAkuUArbqO6sNLzyyTfAKlZB6gpnIvzGJhKUApLWKX&#10;F3DKFsoDO3AJQeEEisi8mQdc5JIuoNwMUmgkLFd7xpXqfreOef2v68sKopckEG20gOLQLYUcRdth&#10;ZTgmcGIFoMUC2i5A8wn86wCz6fq5NkLxGMeaMKm5KAVELjtFrOhvPrqH53d1sDwGuIeaIh8lYWdX&#10;wBrrADDzeyqhE7dsWQAb09OjdQ7sGu3SUI/yjnHTKxO4IwYHAVb3LSsR3neZ78UQCcra3USuI3EF&#10;babCaNocRZqcsoGVlsH6qMUhh4NJQm94SFnIcj93Vxf+ezBcIuV4D0H5td9guj0oi03uat+Vb0Ti&#10;9OyTMfvr77NQQ4MaRSGogYN+cA+TRqEmXrtISJWwONP8rrAAKkZ5VCghCQtvLXKLJefqfH7u3vV5&#10;IxY9G/H+BgHQ/kskfeKze0weR0j8WYTqhRYUKwlVCXQpQ9mCi7aZRUnQywOshble88i8C8MLcHnt&#10;KBUdIqEi10UxQlEvKSTCicgUrxwV5wT8LMc9wN+ubXUvCQuveaWc1YBnwAqipHsB/LC/+lXcfnWU&#10;kOQGNq+qvc71+irdJ53c99JHUZsajePyQxFCaTndDhK0iP7WNTNL5m89S4J7Nqwl0HC3425QOmdZ&#10;A4RJ8FI7e+0mS4EsCC76hfssoRSda+aZijGpczt3PwlE6uEUNSk/UILvAp+Rh3lfLgwfArFCZn4E&#10;72cK9ZTScD/wLpntcrPPmhdqS1nUpACq0O7qC7X5kNqQNkvxZPA5s6gL9HvX77xrPmUvWPxUFoya&#10;AcC6tE+Qti0shOVzH1YZopu2Oh20WlSu6rffJWycLsCbYHV1WFRFzpIuY0RPDKAwDAygteUosiiW&#10;ojA0Nbdac3PztoUhRzs9EIe/8NprNkE8zPHjn0EDvXK0hObR2+8QXjkTsGefXbnataDB9+0OunnX&#10;3Q1fPiAYpcDeipNK7RWBCvjJp4KYfQP22fFUOGXVWdKKK6ukt7hlN6V+yKJ0S+bq7Gs8yH+zMzaQ&#10;+h0IpjJwHU4p4nGXQN/Ps+u/0ICiIICZW7xXeRB9L0yC3Dvp3cxSVb5d6ERjlaIl/z4CvgEFIZ97&#10;yuKgnXgeoa4Sun6g2kHApmy+7TAukYR/0gnbBZS38w0IWVF4a7cpZUUWHV7DO0gpXrpkjxxdIvlj&#10;0v7yuzErPUgUQecK9eQel84vWtlZtuzs6LXTHxd2RWyO2YqehJosTOz6bQFsC66ZVgEtZV5XXbX2&#10;poWg7kSVXUn521ORDItYYnqIYkgIF4ELx93Da0PvB+nfOcWG0N8EVpNTO4qtmMidRvzzIdpHbRRG&#10;gXj4symbhp75AnVONNLALq+5d4EH/F1zSM+s55eVxCvLMsw7styYy0eu/8TYCROJIQ4VlQh6VH2T&#10;3175NYCSDIutXqILhAmPBYmOg2a+MWhtbRhNy65v6AvgisSYmmMvmmpCNlFV+DI6O9s3nbKgB9w0&#10;FgY9TDHhlfIdlRQW5VQYdN4ICXmGh1igiKcV30B2KUE5aKj3cx4yoTdqn34aRLnAtM4athWLlqrH&#10;Hk0AGA3Y6dNYGbRTQYCNCPyoXax2NlulSIjPg9W4CCEOrpkQwlpmdI2iCZgdLyjpkvzFCt3L3n2v&#10;1kYSDF6RoPCaVKCaOpI5KQ03QteZ8+cwu+NSKF6kHtOA4RCM2jWKxtaPrJavOxRdtP3gABJsl2bB&#10;PCgz4qSwD7ICKUQPwTmF0C/hGTQfBs/GrUfRLm6RTFdGwh2FZC99ncREnqCv51GILisqAjeBWzn1&#10;G4SzrCxF3LcSK0uYuii9cwBlRDkZXOOogTKKlIR5ol6GeM2jxMw5VxTPKt++XhKQnqKQ8bvrPqqa&#10;aisVzp1ui9hpImh8WBZ2ocgVqd70TRHA3H3UcZA6DUFkJSzHLfVN6g4Pzr/pR15zhTRuUORaCQNW&#10;X6hbO9qC9sIzfnRV+oeS1T1rvvRmOfFyj8/OX8QiSubJlha/tbeSzTYjzFRzS7i2Y2yYVithUlvu&#10;2NFpTzzx9GqnbdjvNpXC4KIlYKPZuWsXwMbhnJ0SxScoNscTJ4JEANzInZ5Hgp3GJgbPmM+xQ544&#10;RXrTh1EuWGu3opVBDdnYCMPfLszexChLaVD2vioJG+1a5afT4r6ZixQFCT/hDchb0YhbJiRzOM8s&#10;l8CkOAzEdqmQT0/g3XF70Ka6Qdoy4FZ61QMLxgyL2cxing1Qnwi7xyLM+yUA2grgWXBoexY4AQfZ&#10;27Pj5nsEcD2v2eIlm8AqlIcQkUBX0XyIEWbnj6AAyvQvV5OKtlKLMStA0CQ417k+6GonpMFr+MAh&#10;lNMmhbr/VApIJ3CeczegVDrODI0LVhmBW8V6OUv7zNBeAm/OpBUXJ7y9NpM9+HaLrF38PolScxqf&#10;fCf3KCJaRW4PgSqrB+X7h1mxnufSvaXYbfZxK1UAxZJMbUThQI2t4QPHQ0eH3/buW+YXuN0m3wy/&#10;kwJ1ddBP7ggMY/NJrAOE3RcTmYIcUNH3w8NE4Azithhb/YmLikpINlVNmCpMWJuwbCqFQf1Tj8LQ&#10;tWsnnPnvsq6pw1cWZDPs0I4dJxvffljXssLJtGmpZ1EZQ2HIZ/3v7UmCUvfD+sXCw99bsRSCFm5v&#10;S9je3X67cI5JJGEB8ctIqYQMi6/M6pu1aBjJzJ4OIW0lj4Tb0SPbhFWQG6Jb7gfljkAo5hhyd946&#10;Gpien1tXk/KQCNkc73Ps6ocghmpkVy0KbbkBFD4pYSkztCIwJDsKyDxZKauQfu7tKzkexuNQCbBu&#10;QC4QT2FAqfBzLEE/a9GUouAHZOBHSdmFO0auEAHwVA8pCSrCIOj5hUFw7IooOwIqCsUvd0OvlCpC&#10;PK+BWqUg6DfrUXQd+sMpbAWE/fJxFzgTKbcCoiqPQn3fLDoYSYMEQFVfye2xXvdfj2dY72vIA4F1&#10;oREOCEXfaAjV1cBA2MwaV0tfbxcUZlJVs78cJnoowUDfuZO5k2F5ZgoBhgRozHgXsdNqpZr84BVY&#10;upWyYDOWTacwyCXR3NSMjy5CrOysmyArddws/tjTp4RKZn1ZoW9b2+K2uKhEVQHrJu72YneQQYRM&#10;2KKTTJbxxoaE7dsXtA8+DtrAFdgyRxaslZ3cZS28jQjMzVi0PoBOLzo/a21YFuQfF9ugyhzx/j21&#10;YZsj6ZLz6buj9/Af7Y69HbIUNtwMfa1UWEJcWIKheUL06CcEpoSlWBGdYE9T1GWqeEkWwzAWo0Bd&#10;yOKEtrqtKEm4HkY5csoCj+VYFbnGYZD2KxaqE8VVEQUzMYmrYVKuBllcpFBKMKcVlRV/u54HqYdT&#10;GlqL7AyA03xwDW0ALsUgKgtIPeyLVfCGDAL6HOoCK6IoBf1mMxYsQEGsLBXqM4aF2Gyfhajp0KE4&#10;iZE0uLfL+KjPPjvlg3sH6xxr2csvXW91FgP5j9/E6zZ28/Z67sUXbfe+fZu2UdHBN1cRUYaiJXbt&#10;2s1GKXNJvP45ZYa9OoQicCHoNMzrv2W9gROgtCRpu7qEZUhgrmIRJKzGWzyzz98Kf5eXx2HJjNlL&#10;L8CTz8RyiGAWo44e4pAwXXsb1k3TFhK8Y7gfyMy5o5coCEz+Uha0bEwCyju9p8Tm2vCJC1/woBRt&#10;IbVrF3cFdRNV9zRcCQq9W63IR+tDqdh/Hopi7aIQru0g6g1GwpsWLi0mwmN7Sxw51OkDpTZApsw5&#10;CWOBFxUlcq+UhezK0jcLMD6e3ltsY4AeZQER5kS77YYrgFaPTTnmQxdxkf3bzfB3H0o9kSlO0WVY&#10;NDbghsWq2iC3zHZxLTA6DrvqlThJp+J28EDwmoFNX4qfRK5pWR+WkBm5isJctUmtxxVRqqyFm7Rs&#10;OgtDPsjEuro68o/vsZMnTtjSEsJshe1DFPyP0vKeOgPTXRehNCgIWmu9os+VlUl75WWf/ehHZh9/&#10;HCfLHyRGAGLy87fmZPNjDq8h1OjzryVw+QRsgJh8Ud0WJxZA0ftsAqT6pjDxygYJiE/ptHez4BbA&#10;0e/HxB+HBEg76IE6OCfkghDi3u3yvVFzn9/ldsCF4NwnpP9uhwK4AJ+s8n24RFgrVE8KsEZziL7N&#10;RwkMoxC9PDVtQSwTvkSUhE1cDik7RziypyxnzhN3Sa4hcONuMiNOAfa8ioKyBM9JKjcGUipjXq1Q&#10;hbt7SP2TTz8BRruEu6IXwOMO8Cd5CAexJ5ZiJdvL57OEbsYcQyTKHy6UDV+k9DF+d/XNpUCxPJAy&#10;z/7BH/ht5+5F1jAJv/vZMQ9OC7/3XtJG2DwWEWb68kvX12sRd8WJ47gcYTddZC7lKj42pwcOHLTm&#10;tjaXqiDXeRv9+KZTGETDWZCXR0rRasuDcSu2tOgWxOyO0uZxjg3UMANF0RIFTCCf/MMZJUwMbm09&#10;IWtYnAcGILohTncJtPhWjZZQ0wgIVINbpnMHWRBB6EdhwpSZtwYBO1GHlUGmcbkoNmpR2BmWhDCW&#10;hXp89wUsuiIEEqp/AdP6HIDDMcX1ywf+oDymJD7AQ8AMsHAq/BJyLQR+KeGYYgx0uIJ0f0gUyiwd&#10;hhdC41jzRdhGpoyLy4/wXWlF1OLMhyV0okUYUedI2zBDwh0x4ako8mCWxXNmEiWKQ1IgtGvPk/uD&#10;HZkIuy7qH+3IIP5ybIsaE1nzy13sXvyjh5biQIRIDCzDBG0lTiOlJ5eLJp+oipaRAPkekjYpAiMp&#10;ghtZaVA3qe3B3Ci/i4jAwjxSbS3KQid9RDS0X+2xXRyYV5knhU0oZn6z17xWnDKtjSXWhdlpxrrm&#10;2YoFADGJwrRRLSkp2XRkTZmPvDkVBhJ/dBIpUVVRYUvwMSxGVzarygx78RLcO1Pw6LNQKlIss8ij&#10;UYLFub0d1PWZuF0dCHBuwErI7LeVSwhF6rd/C951uCxOnBCnBaFrsPZV4+MfFvo8wLC6YRv6gLeY&#10;FlkJRLgMWogAqGQX6ke4qEjgzrNzPi3AHr55ckG74/f9H9VXEhtcRTGJwGonIHTiJQEhv4nrAoRl&#10;AOEghtoQ4F4f3Bi7d7IwAnxra4USGMVAKX0LSFstIp9CdqERyLqUKDEWhzgJGujpSWTPJNTDWF5k&#10;ol2EmfHMRZ999OGSS0qm+yhzpRQPpVIWGv8QO/dZ3AGjtNuYcAzljAlxQtwvpUGdJRkJcdUgGIvB&#10;qZh1kRxMGUal7JQPklWSDcEEeI9LcjN5PBMbUa5KsqHo7oVMTAne9AhlKH4vPB8Et3C9f17NslWL&#10;yx0BFfSZs7gToKOvrw9YWWlqzqtNhP+dhQL1Sj8RPlK8mVMrFT8tnIfMaW5pBhhfBOX2phOr1x57&#10;Uz6ZMoV1dnZadV29DQ4N0fMrKwywF9uxY4tokPlOCch2Nfhx0ufBgvbs80o4ErdL3XH7xQdm32i+&#10;1n5b8oN2J12di/bEkyCHZwNkPoQBkEW3ET//cCGSxu3AtX3dIM0jqwJCTsrCQ6SAdtwKWhyov6iY&#10;Z9mZnsM/76wK91Pgec2puhEBYVfmrQnBUIIlRPgK5R1wgUF8TS8A2PU7V0NTSwC3m59EaijGWIgK&#10;ydSanw+1sttpplZBRRQ5fZlnTnoX4Ro+lAktlFIqtJS6z3HwPLB+TvwuqZyXSBc9Yfad74LzwUWl&#10;6CM33djhFgOiLEIgN/bBRIk2PoLiMAJplCOR0g5Xr/tRilFgADqew1pUh9JQPbjoMA1StMr74W8A&#10;l3O8i3oKm6KIjo1kbZA7DS6MzrNTls+7hmtba9CeeSZgX/oi0SLpUMH70ewP2j0FeH/vfdYw5v4j&#10;jwQBdGMprZWsSI3LBTIVK2Pxz99ecgpxrvorIkLYhYMHD2OlKEZRv0/jOlcF1/H4plQYRBOtjnvs&#10;sces93K3zc0B5MpRFFJz9ChrGKmcCbC4vtDvecGE7WGxra1jwRsx+/Ajn331y6whmHC1KG/FoufO&#10;Qx/4wq/h9yP2vQhT3vvvC4GetP0X5mx6NGqXwYVY2QPeSNqhYxmp75mxUid0IUBK784l4BYgOjrb&#10;hF3eERUxVe5nhzslgcUMa4JMzfvPzULQxO6RP5XcywOctrQGrKICUFtDAHAqKambURKwHoTC5KoA&#10;e6PFzMlplILc69pKC54q4BUUDlwaVexWVeIoEApPXoIt75cfBay3N2W5O3kq6rL6KTQzTKhnPrv6&#10;Wjgdhsm+OSRQZi3CuBChfK+LHk8ukpI8u7o/aFdrl6yze5aQUyXB0gvw2+lpW4CnQRaSEVkcRHh1&#10;P/t/LW0kJRLMQjPuwRLcUVIgm1AWnn02YK99LmGVREXk7vO13GDznCNL2SzWhY8+olvZFLS3+1Cs&#10;WNf57JVpQun74WeYwQK9WgkRVVTf3Ai3RYfLTrnauRv9u02pMKhTFCGxd+9e+zHWhpuVM+cTWCSW&#10;B8p158NnW1eH5llD0hEyXY6OQl3bE7b2HaRzvl87pOsqeP/+KCgCy9CF2W4OQNklP0hi4v0RDEUI&#10;3wgm/Tm1j4BkOZr2vtWcbIYubwMLazWppCuIBHDJi6QsUGKwDo6SWKlPQkIZGa8l8LlPNZZCoLC4&#10;SeqLwlCG4JVgU7NKAIjatxZm0nbY+3bs8DuwbgOJ1To6yamAkLiebGz1xW+tT6jEZArGUAmiVAsD&#10;IT/wwQNiyoOLH2Kg+vqgXbhANNLVuAtJE1GUH5N/tWF54P2iTHzl1Kfcc1Xc44Gi+qvxuP/5xQKr&#10;KaRuYFfyUMjEs1GQ5G8wDgs86Ey16spYkLXhQZS6ADgNdssOwkcLaNsAQzlEdR8hkd5e8r5U1sjN&#10;tD597zp9g/8zj6thFMp/RcoVoPwqY2ct63xm6Rvw268+S1nVVuvyAjg/du7c5bALm9m6oLbZ1ArD&#10;DjKIFAFCkcUhsQoB+OWLkN4Mp8Irs012GgCVVcRuE58+Shzu1AShmBcD1trO4vag7zgyR/9d+Byg&#10;bRobJZCiduQotMFwW0wT/x/Ax91OdMEJgULEUigWPykP91ge3PDIWi/l89fiCp1yM3kOyhVyxt/O&#10;1E79YtR1FiWnT7kgtAtWSOD9KKqrFAXVVyBGTOUVWENEQCTmRuFr5CotgAypuERJhAL25JO0e3vU&#10;SkvxyUsQ3+MiBbq9HQpi6jzXBVlQU9A+/YTU5yfh4GeOzcJCuQhoOAIwMzzns72QYQ0SfTGqVUg8&#10;DZ4wvpfjRPcSQySZCYewlMkdU8d4CKH4ykURwV3VjtIwyud+pcrW/kP1fBDGs/pXMs5hFqDD7iX6&#10;gYgeUYPngTOqqgk6SveuLjBGAp9ul2stMIN1YRDrwchI3ErKfFZXj1JVvYxNi4Pf6evzueRsqykL&#10;8t4Vk4pg//59zEcN5M1dNu0TStDLLdHa1o6J9ApMXmAZchQJuf6+JLuhgO3evTxodLp0AqHJtZPu&#10;R+PUbunSRYP8BMpdgcju5eKWo/7383CkIOlMef/ivzb70z8L4hOMwVeRQp4fhr9gBD92L0Azh2sQ&#10;Fe/9ajDJT0USXJ233RD35KMwuFDDtFxNoCgsiFK4A0VBJFTiDbiffStmSTAVZZiWW3twP6AoeEVN&#10;WF3tt107/fbUk3574jHoqiseHP+0wm+Fjzh4IGb79hK4AVB4YDBg3/9e0D45EiPJD1EnCLUCsAJt&#10;gDSbIYcaIFHWoNw/uADuC2uoAJm8hivzcJmErQvXWgHREwINiimyHotOJQRQsygVF1t4OCXgknXi&#10;fo4RYW/khsDydOjI5LXMnwSHYR4P2R/8Ux8ETVh/tmgYuDdfst/ljhDV85kzKAXwL7zye2Grw4IU&#10;od28MgYFtFzQE2wQVysCOFbUVNHOD2/q6AivDTatwqAHFBjliSceJ2nSAArDMEdW3nXNAdQ6dQZN&#10;sxSFYRenrbAIPPNkjCgJkPKc9/GnMXv+5aB1tIIIRxZu9aLdbmNzzH7/90OQXYXs1GklahHJUdKq&#10;2cWXQVksYdwH8nxOu3aFrcn6IMvD3VYgJHhxkRishR1klVSyJS+HgvpNKaLHyHZ4GUHhQG5yoUhL&#10;vB9Fw1OgNRD7zbh0SnGZONcDh2QBKSQHQCX4hEcfBsT2NKybe8laGYFjAQEdyAAqZldd0UAuakK7&#10;4ntctOkqKyeUj4Ru/+2/FV4oZB9+6DNlgT3+WRTQJLoZO/qGHtgXUY7GcAENKCW4+sHzedzLOquN&#10;6iN2TmMULE4LSkIFfBYKHVbukDLwDYdGx20YXIvGs4ua8aiu73Y95UqTxUlcG4pKGl+0CpSFfLAX&#10;XppwYa3kDvrd30kpbJqb2+X6FlgkkfGFC+AXPoH5lP5+4Xm8TRmJpnT2z94NYhkTiJe2XqW0wLF9&#10;cP+BTUsFnf3om1phkJWhoaHe6mprsTYU2vT0TPbzu781JITuHiI5zSThYyWE1mTLsRLMvPUNRAI0&#10;+KynNwHRR9Ca6xXLrlV+u8g9UV0Tty98IWD7H8IfyA7sg0+izoXjY3ccBDrfxYIbQ1GYI/RSiYim&#10;4WyY0E5NoYoSDuth5pVwlClfcegoBzW8ikkFXcBCH8LCICVGrIdJ7r8INuFkh0IlEU7Klqgd4/1Q&#10;FlTnNLq9tkdCYIFdbTp9NV8FMYHvxJrwzNPkAGg0a8PsX1MJTgSerNQ45aTMosuhJ03BTPr2uxAp&#10;XYWiAS6FPXvMHn4cQFwhERHMfLdBvg0dIk7EhMIok5hthVvQ3RW6GQBYGVKFsq6peUhzk9wKIbaf&#10;3TrzZnQ0gLk3bK//SPgGxgUWB4dvYNdcCJ/EeVmlhB+BBOqeKw6qfzqRVU9p0Hqox97uOWdpEG9D&#10;gLFVRWRF+VTcZhk340RbTKB0Xoui0e9THZPZK7fxmZbV4iTLGEpLFbwnebSPXA6FjOcAx8WzIdBr&#10;HmC9HbuC9vILPutoh6F2Z8ptdRs33fQ/kRjoHyCqB+tC5w4sBCgLUmy9osifkQFF/8C9QNPnKj5/&#10;ALdbo+3avXtLuCPUDhnNlKtZNvZxZQ+rKK+w0rKynAqDnnAOv7swCqJ/Li6Rq+H6VU8DSijj5uYA&#10;pqwEwEcW4F3yH7MybxfXAsryWd8gAByTbQoswHzQzp2L2QJtu8jCtgBgz89i68fMK6FdCPOefMaT&#10;EvAS2LI6KA5MysP1zb96C0tiSeBK8HJtE3gfM3IdJv1rgEYWWsXbx7FquKyLYCumleZYIaBp4bA+&#10;i/zqVb3hWxZ/l01QpEvUt5JdY1g7Rp5Fic8Ki1C+cD8cOMTrAODGGlJIV2Im57uVyjyRCouQm07C&#10;KXCp2+zIkSTugAT4EpqG7/woabWVtD1KQxlKsDg15JoPhmgfWSoQ/97QV7PKfCtsovj09TmBkjBP&#10;H87QvxMTacWBuhbAbVBbJ195ihSqgLDN7D6ULlbE3AowPhTvTrwGrsCAnWe3p8V5mlBNAzsQoQPb&#10;0TAuaQxoeollSZW8l8qcxiHP5PAK3HqIPqmgTqKUFo5ELiI/0qSYd2FgBIxc0O7fKZ7p30kB1nVu&#10;tWg+6Foa01xbFrIWrC+F1EGJxKRESFEIgcsKylinMVJFfogDKYCjEuetAet9q7XaNOdfHYJ8DcCj&#10;rFstLXAoEEXkd4M+xbUgRXtQZE3MGS0puUokku9kSxUJp7LlRa7fbPTjm15hqMW60NHVZV2XL9mV&#10;3t50f904iUdHESasjGfOBa0BxCw4yRuKNHclpHrrjYT98PWYPQwCGULJawvsDT/YggcUukfCUCw7&#10;cUB4Zn/7tyFCW5PwYSStBy6LJRZYsXVrPcxjQnaRXXGpYN6mIfaRWyAhIS5zNIu0a1hNZHWXXt7k&#10;1bs3k3UhzMVSEPRqwi8eYXeuWHp0kVShL5VeOY6CMkJIX592rjIjK85ei/r9KKqbFn98+DX9cwAa&#10;sRhgXpZSI+W0IEIK4h1ykfnsxefZMe4iMgLhnqtIqM/P+e38RZ/1Ezt+5JjPfvbTKErCMuGMFIgf&#10;v2nWCi9DfR2gw4ewpiFsSspIjY27oxglQvdw0T80i6wI4lSYIR59fBTGR/pNoEUpCmdOJ0jYE3WK&#10;iDL8SWC9+JKiNKAPryZF8A5x63M9xf1nNXEBxFAFGJZcbpJ9WEHeCdlnJ5IOkX6lhwdBKFfCMSH3&#10;0QL9dKYFK5ByUghAq/7Kul6uNrnj4xp7WiGJlhnZT3glCp34OlqIWKnAwuBHoAscGcLEvZ9xLM6O&#10;UVwV47jfpnmZXlgfUnVWvXm5dUWfua5e6lKNZYaCK/qsvCwThK6CoagnYqMc95RyFai4n/OPcAoF&#10;cJ7UoEw2NQXs+efMnn6KTKVSJHXd7bJiC6gZ337bRw4h1ggsdM88w34BHJYXQSId7cQZrF+fxWyU&#10;HEKrldbWdiKROq2+qWlbYVitoTbSd8otUVNTY63NLYBSwiyATPoVipunLIafnfDZU89g8mNn4JTO&#10;jHMjII1rqmNWQwKXq4RYTk/Dmb/kZ0e9+sDKuMSW+ai2Awtk/+T3ojbObndwMGDnyDf8/i+SdvJ0&#10;3LFrOnM25wlYVkFejwoyCC7grpglfG2B3dwSu7YxuBDoDFZKVkl1klMQyAGAbzEfgZvHDFcqZwHU&#10;wuIoSK2r19o5SUWEn5gqC9oVCR2loHYo92un3PsPQrXzzAa+Yy++ewkGT7lRuzXCofDCCwEDfkO4&#10;b/Smu0UpC1ev+jDvyy+LcjYYB7OT1RDpp5QScOFinJfZu79AHtLO5eUCCOsl3A/uAwCfSfzlcmso&#10;SZvcdWPj+HMxiYv9McHx7LkxOBy3v/gO/VKWwlkoic+LLwpnAakUwi37fFVHxwpYrF97dckOH4Kz&#10;/2TAfvxGAIwDSiTTVLv4osVFO0z7XAXPMSA+BAlgKQ73ukhREWYBJbOnrsB6KudtB5FAYrbUuMNL&#10;42imq2HcZA9hcdaPJZTfKeorWvFFxtyo3CtSVIlswXeTagB1E+4FRxyG8lEDGLdoLmpFpKOWFUEK&#10;pFc0/P1cohIL0bPPhHBTGRZPQgLrCf+s3l6DvHbK9a4WWmCTcvacshTLvRywtjaiuhSDmtayNOYH&#10;+lC+oT7XvFqtNKIoNDU3Ebpcsdppm+o7FFcNw81dZmZmcCH02H/3b/41bodxFsOVH5l5DQuez/7k&#10;P/mtHLOv22llNI1MslOTAfvTb/vs+99fsuefz7NDh0XkRIz8dsnZAp5ZW77BKXanf/6XUEqfipNe&#10;HOmVXegDWQPc/GVdjaMoJJEPEvwqbqfF/A5K6GZMaI+8yMMnLCFUZvE/dytJlMzEWBcc+t67dvZ9&#10;78XfUnbwO9ecm7FyrAl5YCuCAmVyOAJxWH2dn/EkRj4EB8pWYRG7V3boKwlbJcWZJI/HqdN+wINm&#10;H3wgoZ5gQUxAaStswdofSMA4YVDcfTzNhZ9rlnB3lzsiqWpy4GaXlV4nj1JILn1AxDL5PvqI3x55&#10;OGkNdeyaYU7l6xuKFudFcrqMwRp56kTIvv/XUmqUQZCICm6aQJFZlBuJKIreHSgOYmsUaPZ+FDWM&#10;XElLmF+wLsiytQviJ/VlvoS/+pmSpHpu3Gro8jmqyBsWGSkTmVYA4Wo8Ai6BF6UkiHQpu9SxUenq&#10;9Ns3voGigAVPVN6u7xB4ASK2tsvqLUCWenvzH0L2x9+MMjZx8T0UtD/8QxS+tOVOOVLGcLX9y3+J&#10;Cwo3Xi6FQWtQAT6fP/qjf2OHH3kYq1rn6jfeRN+ir27+UlBQYOWlpYSeVeIrnWRBZVKvUDTPZ0gy&#10;0nc1CLc4g4LdT2YRAU4evtnmppDL/DYyqvwS+C4x1W5HS2S21PWf1W4SJBJ+2sEeehj2dRbP06dS&#10;52lRjXM8xi5M3DJBFmBOd8WvldTpCvonoz/00fuTr5aI4xc7Y5SsoxIsV+RuEDZBpECSYFIU9Lof&#10;RQNL7gfwCaUg7xUNIF+4wjrlO23EpNzW6negxD17fIyvFBGS2s0J8Yw6J7jW7KzfTp0N2gkUhe7u&#10;pF3uSeKGYPfPrtyjcM74yU0/ajqwR85xXq7jK58u4Y7Msyg7ObmfpARofvT3k80PMGxHBziXOqwO&#10;KBSZzybBp/lWzc47sI/8JFjv6kiW1AMw7fw5rB1YOvKoaIBFfakHi1UFlZbFSNYiCeB7WXQ7WQgc&#10;cpT2Qdk7I4IGkg+0DSOAUBwUiZNHKKaiK7yS51crp+oqi0RmQS1OjWdO13yIouQqlbowP547Qrk/&#10;5KLqaMMKgbsntTPOvMr251wtIGU3yoZlcFBpqmVVg0unLbUmeb+JyhM0giVoJAag1zu6wjuLWSRS&#10;6NwRlZVo9luobAmFQayP+ZGIQ7MKx5BLYVC/a8E7eUq7ISXkuXGxlH9ZA628HD59kvIQsekQ342N&#10;q42wLTSibvKoUhoO7mdHhErws5+AKRijwVk8tUBOA26bA7pfDSBJioPWUFkOHF8Cp7kTOTcuwY8S&#10;kEhrFUkEhih8Hd2woP8CT1aiKEhLud9FFgS5SsBVtMH/UEKIaUiKAs8WZGfT3By0Rx8z27cnaXv2&#10;QhpUA91zljDRIyhRzhRkM2Sett4en/3kraR9egTXDpwXwims9Jv79eiuq3g+uTNGRgATjybsFNak&#10;K31huBkMxSFk1VUoBzXa3S0/rJ4hBZyN2wsvA0hr89m5s06UpvAvmIn9tGM9vA0lWGfOaeDAi+Cw&#10;AoA507L43j22xhd6qbNcieALTam7EGuj3E18bodBNB/QoiwGqXHMOwqEH+mVaUFIoPTI/SbLWhJF&#10;RHDQJYChBWBH8lw4CroJj7dvr88eOoDbp8S18L17zk1wJynF04AZL/emxhtphnDp0NLLw49IIiWi&#10;wpJFF2Yez358yZMm3BHNzc1WBph+K5UtoTCoQ2Vl+NKXft3ef+8XLLCyI2aMlKweV350+VTLKkV/&#10;e/15Eng7dkRhBgtiDo5ZNwPwPL75bYUhqxFX+bOUMKbW9iRYkZD93d8tOlN3HIvDMHkFFojBHxXo&#10;iwnuvkC4FgM2K8a/K/EfQzkYZHFOuvzEHFH/6AvndmA46/ODUKTwyLIAQK6GVxXCo2AKICbVFW5A&#10;6Pa62qD93u8H7PBDoO0RAp5pNLP6Eg3a7czOmH38iaiWjbwdMtdHr7kdVlvcMq91vz5rdycrg7AJ&#10;cqF8/IkfUKTffv1LISh5eW6opSV7M5+jsgxMy2GzvbtlcQnhBvTb5e4YVgssF7gDSuBH2I8wHqsI&#10;WT9ES1bHDp92XWVa3/3HlyWrHoyMCkrCJSUy4n83jlEciwFGNkA9HRCMiu9ThagTCM0uKbxYmV7l&#10;ZuGrCoCO4cVlvFUpJvSD+8nVAs3zdrn1FlhcZPxcDtnR41j3UFKbmvy4d5bbN84gHRkD0P7TG7Fr&#10;198NyzPmsSeffgqZQp9tsbJlFAbRdjY0NDiQyszMNKCq5cGS3eeDA8SBnw+6gdWO+S+7CKH87JNm&#10;ly/JJx9nIQvY0lOEXKFM3NcFK7uiD+jfIhmqKhP6HyHyS0yA7EALiBboYFE9KRdCDYtuhp42DZEO&#10;nqLlou8ypYu+yTh/+cT79Ek2ebJINhK7X8XC7zFKqsolZJB89NGA7UEQvvaqFAWwMjn0HIUyzkOh&#10;fJGF7j//SYJwXqIeoN+OoojcCkbhPrXCDbeV4jA9BWHT0YSdPJ6EI4KkSK8G7TmSI9XWQopEtEZm&#10;t+pzJJK0J0D/Hzjosx+9EXbRGR/8Mo51D0WDbIx1ACJrSKs+AmD2ilg6S5mcEtz3u0iRFc7CK3p2&#10;wJJnEqXekeV3jV09rN6lSFyYsSYyvzrQI3+KmOv3fy9E+mRcHEyP7XLrLQCMzeGmJseT9vXfDjH/&#10;CI/Vep0u4tW50huAn+HG9d47R+9KZV1cXgZ+7QXc0Iy3LVYC/46yFZ7ZkcegNPT39RHmd9nm5mVl&#10;WLnIlKrEOQKitTSzvdNEzijaDZWXJe19hN0A6P6leMieeVIUrDfTTjMussU/BsAaRAriNjoRgkAF&#10;HzWIcIG/xD8wLTS6AGJuIaWhtJg6S0L63Vtcr33/gDSmFAV2kUZ+ik6UhTLCAoX0Z1RgahdGIWhf&#10;/LzfXv1c0h7CLVNeIbCavr2xiMfiyJGAvYnb5vV/MDuPNWsGZUEobgnejVwkEwWEFRL9Sh+YoSsk&#10;ARoMQJJDmDIu4SBjI7NoKIh3or4Wy1QLu2/8z/OEN0+w+CtiQ+Mmn3YuhsdhTFYdvQRyzbIOZl7z&#10;nnzOHJ/uM/9kjuPMz/pe4wd8y97z0zB8Mm54jDDKZEdHwL76VVmk4N/YVhhuvetox96egH3zWwLR&#10;mv3m14LW1gZnCKBir5w8icX4lM8+/jjmQom949nvxXCeP/rIo/bKq686q/VW4V/w2mHLWBjUsXJL&#10;tHe0WzEAyImpKYBUshfeWGQJ7OlJgKQF4U0URD4Ao8wieVWJD1Zc/gvzaKX9Mcxd8OcXC9SXeeb2&#10;51wtICEg9sznnzM7TTjdlT6AbgjEckz3fYQbWj1Kg7AIPk58oAtjQ+sOrhOlFm7EfRIBKV+osDhA&#10;awXg8uoblEkyQLp1TOzgFMRRoVDDbE1UYaZzZNG73B0i9NRnx3+VwAWRQJjCXYFCtdEVhcxuVJNJ&#10;2A+RLVDGvoGrMO9B4tQP4PjQgYQLE8yH00O+exU353ARFgFGzodQqRyK7F9WBqynmzww/HYRbEAR&#10;bd+F6WVuPGB900xE5QQRKNINIUnkB7iIoImw1UbGfh7ZSKUsKNVyKZY4WWAaUJacBXNF9fIBfq4H&#10;oGpXB2Hr7FVod9Ta2kLw7KBcFi8rC3JXXOqFrpw1fx7XWa7iYy0qLC7BJb2DCJVCxuQDPqZyPcgd&#10;HN8yCoPaSFkrG+oayOZXRvKREUKfV1YYtDBrAaus9AM0Q27hHs0usjLswqw8txCwd9+L2hlcGDsx&#10;c20rDNktleNv5lqABXH/voTt2BmwBQTiPGCxJMl0uohvPyfSG01I7RQf1HkpPVLhddoZwsK3B06F&#10;PCW14phAbhFIkaqr8D0fCBibEkILoxxLy6+MZtF4EyhrdgZBR9TNL3+J9erDBEnTUhkeM07ddB/V&#10;xXIvTE/LygCDKkoDI8P56pVSnszB15mOpWi1tMWtqlK4pJB98ik8BwbJDhFL03BzFMPXUIjAFSjy&#10;lDgPPGrp+41vWK3nJLuos0E2VgHexQF+OaSwyfp6+DiehGQITEd2mPdql9z+brkFenpQwi8z75hn&#10;nZ0om6UC2y5/P8tGZeAKa/6ALF+a1CuXIOaeopIiXEMtKPxO41/5xE18dMu4JLw+rMTmeeH8eULT&#10;ZllkSEeWoyjjohbyffsDmAKXtVHvdC108bgf85XPodX7+8xefAErg6wRD6qA8yr/gLyrmeRH3Ekq&#10;ZEuGYYNU/gNcO4SjFbNLjxNdsCBMg8wRD2KBU0Ggxnpi8LtOTaXyP8itQl3zgWF8/vN5JOTy4e+M&#10;kwU1pUyuNDSEyu7pCdo77/rtm99M2E9/HoN4CT4FlKitUjTXZGkQu55AnX19kKJFwRGxLleUp3RH&#10;ry1kydd63Y7ioDDD/fv9ZHgmBBMmUVktfPRBiLFTR0pwH2BZdH5s+7wUQfMgFoiaGs/PWMvAIuyn&#10;KR+6NiQPwRPwyit+e+7pVJKkB7HqD3qd5Pr6+x8GSIbHOAAI9dJLAdpVYcvLc+vixZD97d8nIJZj&#10;w3LjUn/tEevJS7QTtqwvffFLYI9Krh3fSh+2lIVBHasMlu0dHTY+MWFnz5zO2dcClY3jI33/fZ8L&#10;BVvpxLo6ks/MCG2LyQtK2/Okxy7GLSGg1nZZewsoRPWJJyC9IdLhT76dhIY4Re2ch7VBZWIPFITK&#10;JfCgFO1CSJPdgvm4CJ5/KThKSqRer6oKwiDnt5efJwveKwkrLYacKccsi0OwdPWq3/78L5T3gV0O&#10;rq1xwkwlPLdy0fMr22kf3A1vvwuF9e6w/fbX4a8oJ0RR2kK6SGmvgI9Ba3djAwpESz7KFq4NWFiV&#10;0Ep9IqWhHHrlGVwdPY1ocQAP7zu2wXsAvfOw5YAcK0YWHM2099XTT4XJouizJ5/ACrr8yN7X2+9r&#10;bIHz5wN26WICvEvcWloD9vhjzNewtILlRv0YdtQx5p0SoC0fvfEG4lxoaGi0KpiDt2rJsZRt3uaQ&#10;3+nZp5+2CKEOb/z4x2iUEkorD5OpqaR9+FEchHKKk0ELVGaRH6was6kG4ikQ7J98GnQcDWH4G4LZ&#10;J2f+cPvzdS0QCjKZW1IRBEtLIfvu91IT2McusZWcAsWEWfY2iN2P4UoImnNVXHeFu/yHBDikPIZi&#10;ID6FHXI9sCvMo34+DgVZ9IsIe9u/L2if+xwsfE1JRyFerp2xZ1/OqOIQ5DCDQz77ANDskU8xw/fG&#10;bBGQm4gD5d3YiEVYA/EYiTbARXDcodIja8PQkDJZCrCGMn4xYM8+FwL0mLQusnUWksRKdieRW8m8&#10;LEzRK6/E7KGDfrtyBbDoz2ATPR5zFisfbqI8rEFFRFXMMZ66m/BziDeBfB0O43CvG1xto47GBRfp&#10;nbMmojzCSlnNcSmXTz2VZ//odxLW1BgDw6ABkbXw3Ov6btD7xVDsNW6u9EfBuMC70BUg98+S+QEa&#10;u0J7L0Lt/4v3AVpPCJy8ennppZeJcHrUbTpXP3Pzfsvw3HqlnOxi0hJLS0vY0Y3llD8Ka9OOb2SY&#10;NKYQM2lBzCxaJAuxJjRA6Susu9IIT2NxqMCUHNyaLq7M5ln7Z2aqTMwVZAPdty9pR45iYsasPK1Y&#10;ShbVMjxHC6FFI11BaneoWHWB2e528RZ2sfWJ8heBU0MYXzHkSwqV1AKjUOzCIj8KD7TOcHfs24t/&#10;HfIlWb+zdUYxzSkb6oULmM8BWR09RnjhKVwvROVILKxH0T21HsqkLR3nXlkrdN98ooTEyCilYZWo&#10;5TU/pq6jl3j/5+mDYnKKTEHqFSStcBPA0VJAyX5okXVv+fcrKjkHAVsKJfXIBGRI83JT0G1ET4gH&#10;ogAqvyDXqgBMO0ZUhUXRNMgP4zpLjcb/d72oQ+RqkvKJItM0vORyqei+yhxaTRKvAwd8bDxQikDx&#10;b+MWbq9H1MxyF/ddETMqrJtwL7TD/aJ3p5nxbxx3xdioz4Zxg0lZz1XEtJkXKWDMNYApqc912pY4&#10;vuUwDOpVcTIsAoe9dLkbsEsfoc9arm9cLXREJtC6uoC1dSjznn59fRHZjsJz3nmPhY2Qnc4Ov0vx&#10;K9fEdll7CzhBh5CtrI5bdRmCgbDCRExpssWOl7RSAGFlCO0FBPWSFncpDfqRyo1dlzp+u/9qOChX&#10;hSQuOR8qcD20shNsJgqijLBJhfFJIBcQdtvaHrSHHw7a174Kr8SLMZe2WYqkVzVdShz1iyxIVwcC&#10;9rO3g2TwTLKriWMqxefOCes5UiS086hXJCLGOpgD1/Piq7SnnremOkCkkB/cAZktWaTX895RBP0F&#10;TMvnziWxPKCg+wIQq5HeGSU+gJVBlkPVQXAXzb1duxLW0khHQHIhwaCQVLJRO6pluShqGU+R2SXC&#10;MzFFayPgKQy6yHqPJ7Wb+kEvuEZsaMEasXS0KnkV/CNUmVTmpKiGyOslMn5+4+uQPElZUF22y221&#10;gJhRx8dw933bSO8OnT8K/T//ZySsw/rrNesC8+MX72Fh+CV4IXBEuaaKj8ne1tZmv/7lX4fdseW2&#10;6rNZfpS1Z94sj3Xz5ygjw9jLL79sn3z8icXmHCzqhh8hF1ys+JFjEDU9zUKMcpDtj9bfGCzsob1B&#10;++VHS/iiwy4UCmV0u9xGC2hn/hDRBNXwYJw7F7Jv/6kf4qKY8y8WQIbUiSsgOjBvsyDgu5X2mART&#10;LnuhJLj827e6xmqVECZB0k3SXTvPUfAJ7PzyMBPnYeEIgaUQla9C3XQb8W3U1gTst35bjIWyMKHM&#10;4H7wQgC9x9YlxUzY3x8kQ57fvo+rpbd/yQlT8SmsZ9EiSNSwvfxCCKuXz06dkx9/lW1Txs31W8cH&#10;wbv8uLcj6BXlMYwJaN/uoLt/I3kgjuIS0PXWq6ieEvwffEhUEpTR75AW+/EnfPb4oyTrImNjPvPT&#10;K2KK3kumzKYmWf4CdvFi2L73XSJP+mLOYuEsVwiSEkCrSwjuBfAzszAtDjYQB0s6a8cayTWcdNGN&#10;b6eoOhpbeuG+spF5IoCWLJ8Ml0EsJl4mSmX4fPH5oCPzeu4ZFBn6cbvcWQvIMnX5kp+oI+X+IYIN&#10;d0RBJMW0qiuL82N6iuyun8IHQoIzrfW5Sl5e2L7wxS9iwWKh3+JlyyoM4mTYuXMXO5FdxLsfwwS+&#10;8gqujebJk3FYwpjQDJb6ekmV64tiw7/+dSOHup+UwTHcEgEHlMxWLq7/1fZfuVogj3DLJlxANaTs&#10;bWcH/8PXw/YRWJLhESUlUm4JfNJgCcpwDcQJl4tjbRiBIniolIWexFPXkeM4EqD0gq9FQSuDUxD4&#10;rHd2fBGQ6VXEwBdxzSAKgkIifXS8FAS9tPUQNW8zdLL19X57/HGUmgOE3ZaTTRL8hRO2GVgFx6cA&#10;Q+Mnn4YAzZpdvCQgXgyAbAKrSa6nvr3jWOedpWMvCutvfAXl6iKUxNxPuRvWKvjLK2Ce3EVaatbD&#10;d96N2wT+3CRNVkLK6wipmK9eXXluZNdYZv/jzJValAUJwLaOsL35FoRTuATWS3HQM0kYjI8m7OOp&#10;RTsB1fQP/lrgwKA9/ZQfkiOFropuOqXAlUGwVlwcs7Z2P5Ygvx07FrJffiAlTtgRkPP0iVKj5+Me&#10;wMNhtYAkk5gp5nAzTaOUDgk3k89LYZkyX0iJkKVRbJKZioSrGGsDbic3xrRwMLaqlXCMkNsCwjxd&#10;uC3YBSmfYa5XwD3aCfP73W8E4HSBRwKArFhkMy+b3cbbf6+hBRgj09MBsuJqw5ewp54M4S68frM3&#10;PEzyO8bOic+iLqQ511Vluaol8cTe3XtQhImJ3uJlyyoMoVCIBFLlkHg0kjXxRE6FQeuAwI/9Az7O&#10;DVhNHQLLSZHlkaN1pKoqAYI2SDhYDLQ7LkoSmRQDzNqe/MvtdCuftFsvyGf3zs7x6WeIfy4EzNZn&#10;WHASEBspCyILAC/x8scJncOTYcUSyCgbRLtaAhNzlMZfZGGX8FOR7hBgIc8TGpqO9WG2VDrhMLu9&#10;EIqCqHj197XzqUMJu78dHSgKDQHraDcIhZK8Jx2VsawhqcKFKRorQ0MBomsQ3JcgFvpAFOMJh4OZ&#10;nkmdkzp/ff6VtaOJiIwdO4jVf4LnRBBdvJR0CoqIntY69pqblYiHdNTk0fnkiOjOUzKvCh6SBhSk&#10;QXbierabFZ2jEFGFJCuLpvKxPHLIb+cuYFnpvT3LRa57Su+L0/dRXFRi7/v4E3aKKCx9A0H6hnwv&#10;7TEUoFQbSHEPkq8iXJNwwFS5kobAJZ0/J0BczC5egO9CabQZQ3I36b9C3vNgoixFkYwGESqE/y4i&#10;5KNYsWYxXyxJgVAHeIUfh1FkiiFgCum3jLEAfxegjCpjpbMo0EHKJlpRBZdEM7gXXrvhcunswu1V&#10;zvlbdjX2GnF93oVdGBrGFYGiK+sNgQ1u3npX1zhVEreBq4z1dPi89132u9zXLUwQYd4kM7Z62bJD&#10;VAOhCJrP1pYWwEb5gKJYfbSVXKHMkw1QoVo7xgB1sQgEssaNkPARwFNtbT6Y58jOB4hmEMFRVBxl&#10;0U5LqxWuu33oJi1A0ylj6OFrTMh9AABAAElEQVQDWAAqlDwGQCkhmEqbPAFfwzwWAfmng/RbEDNv&#10;AaDEpNZwfqfMf0poJWuDUwA4pp2dUgYrTt9ZD2RhoMh9LUey6yr6VsCofLIF5iNYGjFpP/8c1oVm&#10;rB2tCBKsSXl5XChdtPjIXyoXA5G65DrwIxwleJOAGqMu5fTy2d6v7vwdKylMmQicvYSKPeq3A/vj&#10;9uM3g+yaSLkO6dhah52evXNHEEuO5F8Kp6P2UsKrclgGW1vNjhyDoGzNmARAZihHJ6GyPvxwyA6i&#10;MFAblAhCkOkvzZ/1LGp/ASzPnxd5E8RXfQEAqPQ5dO1+P24KET+h2OnZAoEkuWRQJGr8NjvtZ+6T&#10;OO4iANuo34awXknZ0Y5UFqIQ+JU4FgIBXdUeUkCTUj4ZT1GU0gSfpZiquCEnZQOFQEqsw7g4SwLj&#10;0n3JGENbDaBkhGGpFM7pMO2yj2RSXV2pVNVr7a/UHVP/XteWGsrqN14+Bnd20rzM3232z7J09faS&#10;TXiKDLFgF2SpLC2lg9IlBjZK0TeiJZ9jbc9VNLbyQmEU8k4A2ZVbOjrCayM2WmqWrVnkhrhw7pz9&#10;+//tf7WeK72YJ2dzNkQhYK7f+lrIfvM3iQcHzZ9d1IpvvZVHkqAoLomkPf5IyP7o3y5aIf7u7bI+&#10;LaCFXLuHaaWhPRW2H78RRzEDlQ8yfwglTbsG6XyZLc4Ad9AErdvJjFXZ9WC6GyV4i4naFLOeMknu&#10;f8jsuWcA8bEjLYoAlELoZOMTVJclJMYM95yckGXJ6HvqwyKkne4iO9+7UfQIogh+7PF8+82vmKO5&#10;1e5Z5DTf/SvcHoRnog+tqWiDXAHF8v/xvwcQsH779KjP/stfRm0WZUy17+oM2M5OvwVw+bz1xiK0&#10;1QjONV05dZKUrn/934DpId/SLIL4e98j/fMlMk6yYN+1VYf2UV+pL/ftCcH5T9hzExaoKvAKWFDC&#10;CO6MYeAUmPkFkPLwYfSQb+D1N4jOwaI4QZIsWRZF9uOd78YSbev0TBoisy3UlugS7h+9eeOrulog&#10;aKw3KLpthF9/4fNYpxhXkcLrkx+tuVm5cJTGW4SSXuGjIqtNJMjDIWWFiobgGIgwXusboitG6qz5&#10;Phv0xCUU0isoC3/yp0HW4yX7ypfD9ru/E3d07F4/jk74wLMQvv19+Dno51wlj6yUDfV19t//D/+j&#10;HXr4YdaGLbu/vtZEW7oFlNd8R1eX1TU12+jkxKoKwxwDq/8K/uHzJMh5fFlb9VpSg3EXbH472iEK&#10;uYzZ/ErchmCra2kTH/4aV3DvYtvvK7aAQswUfqnIlCeeWLSHH8HagHCeYlH/5NOwXe6R5YCVm75I&#10;IDXVS0sgoR0vAP8EsRxIYPjZ9mlRV5G+3N4OZoJMgI0NCSthsZWPWqA5z+ogZSOzSFno7s6DXEjm&#10;/5Qb4JwySbJDlRTJvQRlXuXWP0Nlj9sADMWjYRDfi1aOafv0mYB99GHQ/vw7IP4xod9KKUCZ/dwr&#10;IWfC78WNNjKKdSCtLOg6o2NY1gaM7H4J2Eyh7+5PMSmu9R4Kh/zjby1hoQnZ88/47F/9q4D91XcD&#10;dvRo1Lkt1nqdWzqPJlA0hEzNHwJCPnYUt00z87w9BO7EGDdYGCoYC2kroWSA2FkLdgCQbI+SGZPn&#10;RCm9BOD2En17hTkvnIgsSKSfYY2AYAsLzkjaIhGSVYZxVVYl903Q4UBk/dFYlVJ0GN+5QrKra8gf&#10;gs8igLIXYLFwVq9berDUybNzfjt/NghYz+zNN2M2CT4knhHDWopiotTNX/5iGOtOFLer6nJr4+I2&#10;qvXA/GR0OIjL0g+bbyrs9sUXBEqHL8Wb8NT0EgBkhVuupizogZQvQkRNBw8f3lYW0j28pRUGtYGU&#10;htfIPJZAVR8cgEghR9EEv9idsPd+GbBHH7t+AHo/qQbHUA+OYXQckxg0tcfJgFbfKFOod8b2+3q0&#10;gCa/FnrtrAUSi7CbfP5ZCWwkqvzE3ES+Yu20JTzkm9biHdRizeLplwKH2dYpAnxUdEFePtgGFJGV&#10;/MgxfpyAlXFiDJN3P7vtt1LC9DLRG0Lty4e+cIu771ttB1m4HictducOvz31BL51/POffAyoEvKn&#10;jz4k3HQV0+pK9xLorrY2YIcOYr5mfE6BuxiCjjpT2VkEBzHPa+dOlKq2gE2Ok/PhFrEYU7Clfgxg&#10;dXLcZ7/72z77HcDBpUVhR8N7+hzAzMwbrlTROzgmHDPQFMfCKgvUybPQuB8NQvXOvKz3AYYjDBam&#10;SIFWBUlwvilcYBpTu/cs4Y4JOKyMtMso/b8Ir8MC1ogx2moal4ZcAhqLcjWUEMop4SwytxBj0y+f&#10;F6UYnJzGljgWUkJLN7reCuYO3OSfOOP5/LkgHB4+e+NNAJusL+KIwXPixrb386VhWUXiKDawZR4P&#10;2de/AS8I61JmBIl37mZ8H4GzpR8r3xgKXVtHEIGvea02T/WH1oH33mdTd4mGu0npZDP5wosvbmMX&#10;MtppyysMaotmQC2VQMSDgFpyZbDUeVOyMvQR002iHGWmzNRa9X0Yc2BzMxgG4n9PQ8jTewWf6FyA&#10;AadFSWdsl/VuAfWB8lHgYqQsLwJaYLU4SGho7ZZc0k5LOz/XFRzM7j9dwf0GQbAAA5x+K1KlqRk/&#10;ERoieZGPHJ/+0bjNYfofBamvc+5WkUKjOiovxa6dEPocMutoFQMgCyJ1OX7cT7gmmAUYEVXvWylS&#10;nqprcGk0YInB+jI56Xf0uJnXkJVGypaUM+ECTp9WWOP1Airz/JU+a2c+grAWlqe7N0gCrjguHz9c&#10;ESggWIZGWdijYBDult6g68ryI2uHXAxRJOzVQUV++CGaCjBu/FbH7r8Q1scgiqRSa4dQGhTaGCmQ&#10;RpB6qphwKoAXRb5VU5PkeiikPJu4EuSOyCuAaAkSNykHUkBw8lz77UrtcivHRCA3SPrvEyfM8VAo&#10;58EEyttKRdEoc/RRd7esQaK1pyZdSRQkPdtKv9g8xzQH+vp9hM4yb/msRFOFRaITT00Ofa+1u7+P&#10;8b6KK0ItIvdDNTKhpa1t8zTQOjzJJh9Ca2uhmro6Fy2h8Jm+3p6cP5I/s4/BduJEyB55HIa2LCVA&#10;i/uLLwrxHLS3f550SaleeVl+Rcye2xE5Odv1bnzhIlnoD7wPWQXMAy4FJwyJxVZymhj+e7kmtNtV&#10;wqcZwmJ7e0X2A4qaHfWpU2Y/fxv+Bxyk6uN7VYLsSouJDtm5K2R/+C8gImrR4ifMRMD+7m8C9v0f&#10;4IN1YMTUgrjWeukaMl0/+qjP2jHFXyRa4Cy8DWfOIiAzilw5C0SgXOnz2zNPJ+yzE0HuF3Nx6xmn&#10;3fSjrB997Pq++Scxq6kNka45bo89SghjTcje/ImwA1Bj0+53U/lSJaX89JNGXa/P+PvNn8jC6LPX&#10;Ph+yDsBx2gSIirkFpb+EUEw/voiklAi0BoEWg4TQhrBmkeH4JuXW+mO1i0lZ6KP9/+r7Pnv7nShK&#10;Kte+yeUlLOWeOnM2av/ff4Ku/JWAff41orzqaYB7OH5Xe671/k7q0yKhzD9j3T1+IuWO+NpXUQQL&#10;eOZ0AYdqnx0PM56ZN6zlq5UqdiCtbW0AVDtWO23LfbetMNDlEVBCu/bssWeGhuw7f9GTcxAoWmIY&#10;s+3RY0n8WuxsWXizJ2ABvC8KvdtPlssPMBVfuQLoiwVGbJDb5cFoAfk5FdHQe8XnrEFDVwGRsXOM&#10;sdONo0woAuPM2Xh6R7psibiXyoIsIR343Q+Bpv/Nr4nbQDTB7NYJB3zjLQCO31sE4Hh77RkM+K0W&#10;VsaXXmDnz7p54pQfXgIE9vX6AtYV7ciS9hn8IqrDk08GwZCE7MMPFFF0a0XKxxDpq7/zlwncEvAl&#10;tCfsN34jiunfZ3/2ZyJWIrKIuXUzYXhrd7352aIg/+HfLzkgY4joh0pAoF07g1ZWHDbIJGlz0iHD&#10;5SB8SxtuGfje6It7ozguMSZH4Av4s//is5+/A0ZF/b26nLvhgfvBncBNB/bFR5ZFLCG4WzZjUVTP&#10;abAJA0SzJbAK7tkdcu4mzSPXaLSblK9jxxNuDddavtp8fvr5551MKPj/2XvP4LiyO8vzZr7MBEB4&#10;R8KRMAQBek8WvasqllHJ9bTUGqnNjDQ93eqYiYnd/bixMRP7YSM2NiY2dnd6ZnY06olWb/e01FJ1&#10;qaqkcirLMvTeg6ADQNCABA1IAmn3d14yiUTivUTCEATJvBILaV4+c9999/7N+Z8DjiHbBnsgazDQ&#10;F1KwnE6dbfPs2eQgC1kobtsh1MFuir/SAFN9+959EbN5M6qXjbC2YSCkNmkibMOqP3o0Yt59V2FL&#10;JLKrMi91S91f9v3E9oBSR3fxRj78yIOWQxAvOoFziOMaqLy0Jxd5aukmlYk9K8aJdsh/Cgst8/zz&#10;PhurMGdOkNw4pXyc067PczhfQw4btkgwE2Ntq1f7zLIlXgxbPHsAfjt2GGiXU6wFdq5FfkDRAcK8&#10;ihKsXklZKSySUgDsRQ1ytGkQRRAOHQoT6vehGeI1L28Pm/nzYubfAIbcC8nVZzsUxQiT7hnlqjjW&#10;jkj6nYKFMRaanh5SFzCKyjizF2ee+UIIlsQF0jJHnmv6hSZpl+N6eZ80ygHE7ET8tYPIQj9phtEa&#10;CzoBpShOY/z6AOe0zPabeQtCT2V69D7Pw2/e8WLsR0wpJdjLlnPfALMm0hFKS52B7VNOnKJZbs+1&#10;Io1FyJ+2NDczZ1dhYD2lFtYYR6c9R43xt0/Vz8pwHRoJP9UiLiKvwq1pMblG7voKpB9C4Ds1aa3P&#10;rFN+2LJZ8i7bBCHu+3TaR/azR9cDuSx6FeWWmd/qsQNEooZVCFeGwz3+SdlOxsJkNh3Oz9xU3+Az&#10;27ZaMBca6r+jNplSDAKJUycsOO+V5oIICiDhaBdrXYsmSZWQzptL/X9LfMHvuIBQEzgC9UFqY6jb&#10;1QGqCrgO4LMcgOCc5qhZtcJns0uOZUTL8Dh1iqqL/TEiGxaLF1gKoieLFsXMli0e2Br9TNRgHPD2&#10;J7MBeTFkp2wjSYuLDDIBHaWLIWKsZeBH5AioQudRt34WtOOkfw5S5nrkaJxUSuNR92MsTToJAqxe&#10;uTL543os5zva38gQFf16ZyfkXMy901EQrgfrY4ObH+xsoB/cCobvdWSuZQi7Nc39tTXVZjYGg3Bt&#10;2Ta0B8byzA/dw1PyTlblTEicWlvmkve2/Q3HK9NEfYdw9onTgIvwUp2aJpUZAKnmNJPzJaQrEM75&#10;i9lgjlNfPY7P8iBeqiKsvGF9lMXTZ4ps/oXHcSbxY2ohLyiAL4CQ9wbojV99TeV48H2Able1x+VL&#10;lvn0UzFHhmwZ9RCe8Fga6XrGODTQc6EkboinYY4eo/oDMGCQSINT02TcxUTc3U31AIC+BnAUW7dI&#10;aIrSVD0mo2yarDsoOT5C9O3THR72C8+DF1KshqDZvDFkXv1a1K4GqasFUwBx1uOaoFQ5MoOFZ/Ei&#10;CwwAEYZ1lChiMDxq8LJKdq9dIdrymXQOwuY81RDpFrhMuj/CpNWHQXj+gkqMne9zJvuZittoPg4G&#10;LapuqPIh5VUKv7cYNOtmDbUKNFefPEXZMKWx7sa27q8FGdp8ey3QmpBtQ3vgcT2PQ89iCryTZSks&#10;w4o1q0FJ59q5XbfTCmHuf/xx2FwV86PD6NOkUkjokqocQswxG9S1b9+jB3W5ne+T+LmqHGxk+vBI&#10;+YRcjow6TSrfIZ/ejNGgsH+awNKEHNNpJxorNskQWhDf+JrP/P7vh81cqIJzc1nEyWFfIYf9NqRM&#10;71Fzf5PIVpw1yGlPI39G5s0sXaw6/ZApKIKgCdKpI4ehOlYtv0tIRQaDqKEvXPARheEZIaW7aKFS&#10;CeAZ/CMf02kLGUiqOPp8R9gmnLrW4zUDYZhRmexXLo+aH3zfmO0v+8zsFlVTCJjotJdH95mOVwyW&#10;QWmIP/wBQOatuh+PPj2lqeQ+nvCXOz3miy/C5uJZNDhSjENN2PY//qPz1JhVf47UlOY5QWpCuf6n&#10;qcmYUsXSKYwBaaBUVVumvgn6bebfRBPI+Roy1p8wZwdJ0bg14XlyKUlau2YdhG3T0kaa3fbxtH/+&#10;TMpbu91UcYXPmlVv3n37LWhs7zI3uw+uewCQ5rYEzDRKs0pKhj+F4MpsoNr+g36iDNKWEBDHS34s&#10;XmLmdg7Zz+M9oLr9a1c8eA4iFlKp2gT3DJOs9llZGSE3TYkdolW3biOJ61KuNsFHtyf5aRAnzZvv&#10;N3/x5z7z6isxs3TZIE0wPGLUi/vMm294zLu/BfDG+BnqM43ujEQmtGZNwPyLH4ZhPYzCG+GDk8Bv&#10;fvlGkLGezuuKH+cyjJpLl5CWKBeTIGN5HmmFg5Y9rsU2OJYmPZCTpyKUcwaoYED8qiy+7wJK4ea2&#10;GLNkiccsWuC3galiX5Rwl/sTOZYzGPobLb4qp5zPMf+Hf+Wzqznq6sTIOHS7R/FOi9qtm16za5ff&#10;/OQnVENAmqWS1NSm4GcBaaWGWWhmVPlsfIUfHoiRcB95cBHUkiLdvCXOE5G63yf1vcqBz573m5/+&#10;t7CtK/KjH1LRsxYDD5bRRGtv95tjx71UUITTRmsC3Oi62hrzb/7H/4nyWAdwWmKHz/DfbJw85eYL&#10;5LJmzVrzwYe/YyK7kfLt4NsYHtnevXgA5DnrG7HyU2YyWf0lWLktTHxHjhBl6IhBuiIiES+Wa8rG&#10;g7t95l/JRrsJdetv3xFJjXLnCE0FKWNdwSQgbzO1o8fZY6pNn4m+wObNHjt3/ot/4LgAANPYiuM8&#10;IosSILqKchEH+WBBjMKtgA4Gi7CPhUmRlR7kmHd87gXwFrUBa0EW5PEYC/LCAhgnL2wToIt9sTDe&#10;pFz0+HFC1TAi6vuRmsK9nZ1iMrSIUITtyoGvvQqu4kuPOXgYnYi+DHaSchD1sfLrkqsWd8k1KkA2&#10;bjQwI4YAmyHmBrlSKc9QGSyKX33lN1/SHyJgukMVy0Q3BVhEk/3iVr9ZuxZa7NYg4meTE91QP3Rc&#10;9MOx4DWvvwFmAePIafxp3MxAB2PTBi8YF1hPSRHdxLC+cN5n/uqvCbcTKXLrmTzSbi2tXE+iamCi&#10;O/Ax7U9ce5pfB+4hrb4ggHMhXZ+hJ3PgIFLrB+hTlyhaYmuJEW7cvNUGwSc+y/4d2gNZg2Fof9jv&#10;Fi5danbv22t6qb2LucymejDPQY4yLd8yVyGBkRec2sQauBRdgqssAJ0Xg2bPXmPXn/tIJifQu6m/&#10;marvlftM5D/FsPioWh9h79/9zjJffBlGIVQTgTHvve/HWPDhVSEpjZDMRBsNAkLX1qoCgFLKPr95&#10;C46Da9eEpmYBd/DyxnLtwg/YoEZhCOZDI4zhuHQxgmbwIMj7F/pSOhkKz3/yMZ4maG7JYveOc3GU&#10;11xNmLYF4qd5UJd7GZNhcr43IX5SiZmTF+t0faoOOgJxkI9a4tpaFh72I9rjPhgPezE6ThwX3sLp&#10;l+k/00hSKLmtTRUZaHNAdPbSi7AxVglgCFW3jG7uSy75j7Jyn60EK6GpU6fCNiGTHs+xHDdxVjLs&#10;laqZ0+K3WTS3bhVVOBLZUIRnEupP7Gc8f3u45599ZkGMFYXSGE/Z4fESOdnKZT7SnAKGopiKjLc+&#10;U26+slL5eb/58OMBV/l0ZBGIMDAYEOR6WlqYS5ERe/gwHYYhtHwZFN3F0H7bRlH8Ki8xN58mXWFj&#10;QdJceE5ejimtrDALFy9Os1X2q6zB4DAGmqiWKC8tQ5DmChOY6pmc242bkr2OE9s4GQz6VSto9GPH&#10;vOYAxoIG9l3IgKYhaKSUxZPUxPCnCZ2EiimjLl2T1US2hLBUN9wI730okSLC5lQsMJ9DLRxismNV&#10;Z14Qn4Um84luikBOn+Eh0hAy0okQWZMWMkk1a2Iaa1PaQ1GMXKIHFdMts2qVZdauR7Yb0GUZIfhE&#10;qkWGya1bHo5rmY8+hSUUsNt4SicT5yu9iDmzOeYaOAZsYwtaa9juGNq2rHNiu5H+avEUN4XYEbds&#10;8ho/3u10pMebMUSEszh/hrQb0YKxNkUNTt+PV4BUE2oX62I5WhnCmuRqQUfVUZoAPdeRGkdy+/4A&#10;xgPPXpCqC+WlVWM/2qZr0n2vhJNiHf3TSvXI3LmhSWVElJHY3k4EZWfEdkCc9EA0RioqJGFOCotU&#10;UBPS3RpTakoP1dR4iIpCLrZDZZTxz5P/K3KqaVQGlUFdza5sI9h2AHgt41sAT/tBS/7RE/D6DuNY&#10;hGBnoXkuAjQMXh080FBrq6PDsh2PG6R40rVilMmqIe6bBfA929x7IIthcOibXGaRXtIRqsnt7Ox0&#10;2CL+kWrUlVSdjgc3rzVOrJO6sY/Jrh+vWROc5I6XLQ0QjobfnPXvSWrvvBeweQsOHKBclFBxcSne&#10;6gS5YPIQb5K/bUNU59//X9RLwziYnBfX68NHUGK8KwyI0joc+xEYXLoccf+vXxdBsIgcMQu8wFK3&#10;MBzG2ioIpzc3+5js/eZHPzTmhRdCppqwaT414olrkLHQ3e2DTdIy//f/M2AusxAmX/9Yj639r14d&#10;MFu2cE0b4T9gcVR77z2/2Qmwrr3dYXWJb+L4X3nzWnwk5jQd9ccAi1ZNdQw2PIwJ2CKvkLYYq7ev&#10;6Vz9ICGxnTvZj8dPmgZqXxZEAUB1b2QoVpSDn5gfNS9uUf/5+UxCYkQ5RnmP6Br2r3sdMD/6UwxF&#10;+qdBpXj6YpKajAUZiP/Hv8dAJg0mTEdqk7EwnXH4r8FUrEU4q7p60MhMbKs+v3PbZ373UdjRYJBm&#10;yBLwJ5u4Rh9lotd74poo3Z2It4W8dimiX1FP+vhJah/8zm+TUl2+HDEbNwXMyy8G7efX8yDCII6R&#10;zz9Da2WvcDLpeXBWk4ZevmIFz8tqjLEH1tiT1BmTdK7ZnnHoaKmUzZ49m4fwNvnZQ9SoO1Pq6QGT&#10;Z7Try5jZvs1r12mn4hNy8cTFySClvJ27jHn3fd7PlBbFkwF+HEDQafcer/nH16kKIX+sdMrVq5b5&#10;+tf8PGDozAPiHG+7etWLd8SC+RFofCZOpyyQ+vrwYVEIQ9cbDfBgBx+G8sd7/NTf61hLFuE9N3hN&#10;a6uXcHuuee+DMN4Mugeg1tNNrEqTBuAQqGKS/sbXJXIkad0YegVB7rlQ7UNnZU1qX33psyc+iTQp&#10;qjIRTedYWOQ1r72K5wXhUCGLo42PAEh6jOhJW/vocy23GevdlwzYB9FVe02epQVWdMox8wffxdvr&#10;xsC6KmNn+MI3mmtSxcb7HwTt48yZY5l/+adQZBcM9ru92JOn/hbskxIEu3aN9ODFXPPGG2Fof0kl&#10;sfCmdPPDw2txLS2z8CY9Zts2MCQbwnjvSn883GRSXlwnJXT2nGV+8l9Rtb3qXDqpc5LWxfe/bxFu&#10;V5pEfTB0/Ohk5ZB8/AnpJWTDU2Ghul6RN0md8e9/7kOJE82Q64iBETkL3kc0i6hDZaXf7l+JZy1c&#10;CJi7NV4VMikdMYaD6JoEdtQ4VuqwgCjaAgjA8sF4JLgXFEG5Q8Tui52ASRm3Dt328MjFJSWk6+aa&#10;VsraskRND7vF8UXWYHDoFj2U8xcBPsC8/2LnTnPubLvDVvGPBgjDXqSu/PgJvMjVSNhCHDKk8QwL&#10;iLN4gdITPlTSwtTSQzsL3LkBsNtUbgrzSt5YnPvdWPFiU1MI8xhkMjdu+Ajd+wixk08lDz8NwZ7R&#10;thAP9aUuC2pgCRuBWWCyD6ZxelVpcup42PyMv6FgwCxfHra5/9NNBqM9p8T2CoX7SsNmIR5sQz1o&#10;/aU+FAp9sAAaW3fhUhfGIiAzMIpoihBxoSRwXqvIulSei1cMh8BMyhelfCgyGSHtE+epUlx5l90o&#10;X77xRpwRtOe6JsGxe+iJ89ZfhZiLYbv70T/zmYULEoaKdCEwWvegFNkWshep5N9k8lqGnISk3qc8&#10;beVy6J1nq249jjVYwELzjdd8GMQRO1UwgAbFeJrKLttJUVzGwLlzy2deeRXjrYVxhuGQgxGuvixU&#10;eiovSqrHkNMnVD+be4TOxk0WilOnpflCykLGC/+XoVYCqHHVMjgoiIiIhGn6jBCpx+Ee+3jOO5Pf&#10;XrVxKnBrfBTHLIiS3Km3FO2Q0qIiHxpHThE9Rd06ISTahbEpwyC1qZ9kHJzknp+7gGAWRkUIUYUo&#10;xwwzeP2E9P0BuDDQyhBZlvgfior9PFccd5ZUSik/xuEpKAjDQMrzT98nYwRSjzcZ76XQefy4ZY4D&#10;th3g/tbVWWb1qvCQNKnNyIsk+6XOEOXJ6c9KEtYLFiwwTZA1ZVv6HsgaDC79U4LVKbpo0YOmMxjk&#10;UaqkqR2bAtl0DIbhO8xlUlOdfw1kNBdZaJR7rYCTvp5Iw1QGP4aYXG4QvrxAPl0Pne2tcL1hAi4S&#10;DDqMxkBhkYfJzLIrDexrZ4LKpEUwDO5AonLipJeHP2KHs8Wwl66pr/swWi5cYKI9S/nbfBbGdD8Y&#10;53daZPIwhBQSLygi3It3dofSS8lpz6iM2RLHSv4KAMhwwWAgklATtqs5fBhWQvprwk5tt6gIkId0&#10;4iQVBihfdnUTueDanSIrqb8d6b1C2Pnkc5sggVq4gPNmkleEVfeun3F69lycA0GVF2Np+t1Vxm/3&#10;FZ+pb4irsOoap5FimUcO+eQp+DMQ9erscFoCMz9ijJ9rPIiH4DAkT3V1Yn8kFTJdyoshPMl4x+p6&#10;Eb6koiFq5k6jzr4fwTDuUV4+oXYWwjCGmVKLupdFpTH7GVVVTB7nKyPuwW4yP7FxbKkeCenZOR83&#10;aM6Qexew1q1pPCg1dQXgXuMscbsMVb0VI+QVDKozZ3hOCbnrHjs1RXxCPG99spyGbCTDlV9gmAnD&#10;IEnuG6TgvICaC5FT7yUKcouKpR6UWisrSAXWAkItAltCWuixNQ4dYXydpw9vYgiVYthUY9CIVOvh&#10;s8Y2A/1UO53R3By//+nOd9bMmaS6yjGKyEdmW9oeyBoMLt0jfQlRg65Yudx8+cXnDwajw+zP74Vl&#10;+Ahv4cXtQtrHJ6fk3QogWMyCsmSxePvxklkoAkxWixdrMUrecmq9lthNG4Cs9vbg0HmG05QBsXt3&#10;0M6Hnode+Ouv+Y3Y+hSO1+STrqnm/PZtL/TAAfOzvw7ZoX7lrzNtETyktjNRW2p5OhOgU5g2031l&#10;sp0mIrFDGv4J41BTk8mvhm+jlECIcPnOXSDiWViVq5c40MOJbvhPRv1JMTX6TY1e8/vf9kKPGxwC&#10;qrx0Occc3B/CY2dG5XLG0rSI3e+TiI8xy5cyjonEqCnytGwZglh3pcviMa93KxQ+liMM/Q23mrAz&#10;olW/DDIWAxBGeUn1kGKhegL7YUjTPQLsTrRHpbLGvLiN9ZF7hxYpl4txHj/VIb+ZzDcSNrvQ6Tdv&#10;voWheIhSVAiH0jU9Y1eJ7P0dEbhp05A3X0L4HUVNefj65aUuv/n4U6UjlMoa4eJG+Fq2BKdnBvQf&#10;jIj79+Opkt174pGxZqI3z61Wis6YrVsn4Mamu/A034kbp58I45dfUSGCobMETBhcew9BoPqp6Pt7&#10;4THZ8bnYTNNduL7zUEq5kdLdiix2IU2/J77Kgh4TPeHwV0ZDSUmp+e1bbxHalEKd80ooo11I7boa&#10;ctbkRuWRpjZ5eZLNff99eV9MFuQd55EHFhHOVGxawK9cgWHwfWitKR91auoOWfnn8JS0ANbUBqig&#10;gBgmTT5YucWz8FHs3eczP/lpyI62DHF6nA6U9FkRof9VK33mhz/00J8i1XG+J0k/eewvdX0iJuok&#10;//+zvwmwYITtBUOYAJchNaZz9kHg84c/CJhXXqFkE2rpZOzWPULXb7xJ6Bo0/oC8ynE0rSmXuJbt&#10;L3psVHriudDfarxQUSrfveO3Uf+jubfpTknGRwfPTfsZyk3PoxpZDCcEVRRKiaTrw/jowFhIt/NJ&#10;+E7PUy+RpV+97gOEFyYiMHyOcDoN9bVKa48eI2KV58f4gZsCD//eXcv89K+4n7vCdr9MVD87nYM+&#10;U/nt4sWKJPKco9z5uNoAEaTzcFb8t78KmqISC5ImyKg2xTlaEuckbopPPvPBETIUPJ34PvFX8uXT&#10;Z0w3f/ZnPyYCXEoUSuiYbEvXA1mDIU3vaAIUYrb3Zi/kKOfxmNwta+X7cyioVxpMkS0fOcHkpklN&#10;E7jqzM9dgGQF76KowAIM+fgevuTzS30t4Z2ODq/5+c/Tey96xlS6txDGwvVrwqaEsC/P4fBGd/QT&#10;Ht6xwzJ///cxaIEhZSIfrgkx0zYLDoOtW6Dr/X4cHxAgv/vYV4IRTr6fcPD5cyId8pr/9JcGEC0e&#10;PuW4moAnqukeCMj34z/322j/mRhSCc9fx5AMdmeXx/yXnygqM4oOT3OCehRycn02IdQM0gSJphC/&#10;8Cy1dZLiBpFPqFyL5UQtaHrOLl+Omq92C9jot1OACpGnMxoS5/Y4/+oeBYgmlpSQ1sJ4uwP7ax/k&#10;WZk2RRDa2oTLQEAJgqvPv/TiQYd5hjIj3sr0OKnb6X5KsOyHf2KZbZvFUUFa5DHFpRWZ7Oj0mb/+&#10;GXMTuLFvfD2A8xBF92GwuuUeQM4ucFHvfRB3ZFzHHddVWFhkvvcH37OrIwR2TBi+qX2QfT/YA1mT&#10;arAvhr2SxamB1NLaQl64gAXfaSWM/0wDs6MjjFeu/DSj0aFpUmvBoCgttEwIS/nQYWdGN4efTvpH&#10;Ct9GMBpGopwVkruYSXDlSv0l/OuSFJYuwkmAoV9+IcKrqOlBHlnh5kxbXZ0PamJAlis9hLyZtJ4A&#10;Y0HX1k8OtY0c85dfsWhfojSUcP5ornuk/lHVShHVEJs2YHwukLQvin0P0gT6rcblVcbkyWOWrd/g&#10;OoGOdKCU71XJcPYcOXQAd31c08PGGNfxa5BzX7vOy72CdnsC027Csdhqknej6C7E8RIPjz3FX/iY&#10;bWtrIua5VarCUQWNL2NDSkbXLQzNThbKnbuj5hDYl7sYHPr8UTXNVzk4A88hhy4+o1J4MATgfVxN&#10;mIpLXV4MAqqzmHMaGmEBxVgUjiXRbvVKIZhoHoJp6cZ6TiCH35YDlm1ivAJCn+oWZ+ICH/Pfx2Qr&#10;PuarHsXhpS/R1NBoykG13WdmDIdB3bm0y9Shd6EsWAZ9rhY1pyZekPLp5GUJSR6D2e02THlFKhmb&#10;inTRLOgjTUgSThJH/XJ0EASISi0r1UMbDKJTTzh2zx6P2YsC3030GjL1sPUca8GZN8+CHjpmFi6i&#10;EgWA25PS+gdgb7zmgRpcKS2F0OPgxnSTWabXpn0JdCpehG3QPtfNVGRh6K/V9xcvwup4dGIwBYm9&#10;C8sg0pxLjPdeShul/5BoMhrzoaBeuTJmDoBUVzQiGFTZX2KL0f+1+47+85CCmJZLKg9+C7FABsAH&#10;2UCFxw1QyOCSdA0lpOzEkBkc8NMn6juVCmcWgdGzSKU3Dokz7kXenyIZwm3wf8ES7EVTY220403n&#10;KjxIpaioN6kKZZAsKoNLnfhNuIbLGL6djLmbXL8M0TpSI8XMOTrXRLvWw7ikhFRzcbpWiAMoUPtM&#10;wC5SqMy2zHogm5IYoZ8UZSgGx9DV3W36bt8BRXzDNQyuUp48KgZ8jOC5c8lPO8RvxPI4AImTxX7P&#10;UOp0m1zvAjxDhSuTxv0IZ/Xov1Z0QZ7pRx8TCRhcC4YcWJPQUsoNlcteAiDL6Xrv9AHwOuAz74Dd&#10;ePPNoF3ilWkaQsGKQjAL21/MMX/0gzBMfBGTP4byzSEnPclvVA7X1BAzq1YwLpiYRJRjL5yazbm+&#10;0U7kidPPw4uvrvKbl15SikYGVXxCT548BbLctxddii/getgJlfJIwLjEzjP8exvNAy+UpTks4HOa&#10;B8PC+jm4PAzIKAyNsEIiknG7l8WuT3wDmY9yXYvGgELgqvwQkZZKJ1/abkGCBVXy8giGw6Mh8cqw&#10;C8a0WR6aKHV1URtAGEIn5RIpljAVIRoSmbTke5zYXlON+kgLfCWskJXgSErxwvOJEKgahGUV/MOD&#10;OYYDjXSsUtIQa9f6zbe/CeHTpsdsLHDeiiZ9+qlooFUlFTHbtvpIv1HOjPBfoj80Z73zjmX2HoB9&#10;N02Vjkram+c0m9XPrTFbtm7NGgyJQZTB32yEIYNOkuz18iVLzPWrVymL7IIohaSwS9sJjfE9DIKX&#10;XyaXi5eVajMIx9DSEq/D34/3dYa8ZHcXVLieKKV76a1il0M+ko/lpfgAb1ZM9/HwubuGUspzCzmL&#10;a+Af3/CbffuQnz1Jv1DWl2nTQirE/9bnYeL7Yb8poExO3tOT1nS/NakVURI3s4GSv15yz1/48c6F&#10;K4jC34F+xSj4F9QF2uf6jblUpqgaIALCezggVyMpyDD95DOPOQpLpjgeJropLXHqVMg2gNc9h6AW&#10;yp+JyTtxrBpKILe/CLVzs2X++y8QAToYHDFqZf+W8afoSQV8EnOafeTOMRCIWIglVZEFi0VQlRlT&#10;y8xOXPXIf1WuOxOj4V/8qfQ9cqiyCo7IRui2V/V5cak3vohuQTukKmJKiFqKFKyLueXCRYCCpAF7&#10;4ajoIi3WgQcuwrkI+Bo956lN4NlvfDNgVq6OUio7wILqsFHqjx7x+0tdAfR9wqT3eJYoFX7tVSpG&#10;FJl9cGqaL27cwEA+EDFHKcNN1/Lz83Do5iJ0tpFnKbsEpuur1O+yvZXaIy7vFyFIdarttCnYvy+t&#10;wRCkbK6HUqgvASVteYHIgUMPa6K41+czpUUWNdkR6qh9dm1/AQbGVGkWLH7yMhYv8KKkx7TsMGfo&#10;s0uXyKcelsqgHt74RtKF6APY9f4HfkifIjb7X//90RkLrfP8EPWIqZASOlj9RpuysRdMtC927SY9&#10;BGfCLIBRqTzzk9XX6hd53NOINgSQlt6KxyZw1k34As6eRbzsit+uoGg/G2FiRymTk0/tb02IBdTG&#10;TycUvw5kuMLEDbNgu8RbdSLSiTFnHgG3cARj4Qrsi4+qCbjX2RmmtA9v9NtUyChFkNTEf1BG7jsv&#10;L2K+930/uhYBc+BIlDRNjHHBSbI5trLx+kljABaurPSa+a3QckN2Vo6iZzEhfBlFRZA0yVCQtzyV&#10;Isi6L2JYvNjhQy8kgmdPmiTDPL9YCZWO/PprYscMYHxFITALDrv3Sd3p+JIgD+PCY17ZjgEJWZgi&#10;GBIZy+XkcknfodgM/sdj7pMWuk7U8ArMqrcgwyJgas6gCHtKRitqo0ozaf3cuiXAvxAcNBBGcV+m&#10;Qtu5S+kvTpD+njvXb3NxJBsyQe6BIhA918IjGqQ11bWUHjdRdlw/FS7tiToHh+XsiTr/STvZQmjO&#10;JE5SXVuLAA60fC5NE8hdFsez51CVI8zoZDBo8lRJ2GyEe860h6maQL2wDmR5bfyBddn1pH7sIb8g&#10;hbuq6nhI0y3/LBY5ESmdO+e1yYvCgBslmtQB8OjQQZj6ICUSw6D6JZOmKEI5dLgL5nqZGOA8qFWq&#10;Y/STlhbMS90+FkzpD3jt3G8d/VvKAqTrIio56ok5k/N32yZx+Qqvl2E0cBqAyAgjU19/HepohZCL&#10;iy2MNIB8eO5h0gci2xF5ny5f0t4y4GbM8FCP7zH1s6AKZoFNNSx0/BgG230MEpW69gKUExvpo2rK&#10;q9+n8uIkix3irnGBo5RZRUaEVeixlTkjEOp4WPGvXsVggPFQ90nNTjtgGM6YwX1vZdzRHzIQpmEo&#10;qApC7I5TqUW5R/308R0wSNfBcBynrwtyAOWi91BGusjpvjidv8a2yhQXzffaht91xLV6r+P9j+Jy&#10;tanC8f08ezFCBrEHeA6dg6J/+ldSwnhiXJSS868ktaNqmT7Emwq5L3lUu9y+GWdZlXG7eBEEZBgL&#10;YizN+EKcLm4iPuMUbIGu8+KGiFdkzW4SsHZwTtDcIm6G9nNKXfDGtZFC43+zmxrNDAj5pBmUbaPr&#10;gZRHe3Q/fpa2VrXEfIjW7/XfR1vgBF4FSCUloR1a352Y2X8oZp4nHCja5FSPSA9yLQvhP/+TmPng&#10;A1TmPgnhXVmA1uIMgg67nPSPFO6VVze3lXNiElcpmxaH1HaDye0eXuZf/kcJLPnMdd7LE9gDuPEe&#10;OW7WxYybIp/FMGJ+42ukdF4J215mKogyk50pwnGXyfDXv/GY93/bD6o+zs64Yb3PbNxAeBuGwiIW&#10;22kA9VLvTSb7H+82uv86bgELZEFTBEBZxKxcwV6Z7EXXq8nvao/IZxAto8oCQLdphEa8iElfHqAv&#10;HUBWkyccH2cp5XzrTe4BYzFTY22s1yWDRMj95cv9kOgQmSpTvw6duHUfp8PGN31j0KzfEL9WDScZ&#10;DGJJUAQpca/VP1O1xcBgaGG+Sfi7Hafg0CGPOQAJ00m89GnQgf+7f+vHoNO9zXzkT8OBePFljIal&#10;XqJIPvPW2yGMr8zvm57Lc0Sm/vZvLaI8jG/GU9X0FI4P+lREV6LELisbTDFK5VLj7i5YIxn2d1DT&#10;raoOgsXiB4/5RmgYiAZaJcF7dods3EV9vdc8/zxeRVJThOfs2QBCXhKoc+93PQd5MK997RvfBFsz&#10;J2kP2ZeZ9oD172iZbvysb6eKCVmle3bvxmMFruzSogxyydRWzvCZ5tkK0w7f0H4WGcAXLvihOZYW&#10;g2VKKI9raHAf8MP38mg/UcmeFAJ7rvtISzgrKGpZkCesUqedkMgcIX+ofGlwFCAuXYU8mwIkeF9+&#10;OWD+6I/w0uBzcAJRZnLF/aQi2unXX7+OYBahb0VHxMbZ1obmxzHQ1oRke5jwK8rwsPC4pkLTeNA/&#10;i4UT29T21KUEWU8qpQ4yJFWjqKp3pGBLkLEnwq133/WSzw25AlYn8prVgxJ8UsVPPVgD6T0klDGd&#10;jpO4Vl2LDCeF5hVZSnzu9Jup8BnrqomDeC3z+ute8/qvwraxcOVKfAzpOSguUamkx9Z/GM05qy+U&#10;npg3T1UAOeYiwD551pk2LYYquYyrq6Key37EJjtSS/S50iii9y4tZb4Cw+DiC420uwn93oPTchfe&#10;GolmHTmKrstCjLFFXrN6ReghOZxov+9h5HzwOy9p4JBNse72RGv+Xrlqtdm+fbtN1JTFL4z+dmUN&#10;hlH0mcpv9K+X2OupkyfJ+TE7OzQ95rL6I7D7LVwQDwmmGg32g8pkGY1YZv9BJlu8dFn369bjRfL5&#10;VGg6xxzCq/WzRAUsb5dyMAVWXJq2H0tTLnI2oLj16wPme98NMelmHtJ1Op7Cuh8ygciAST3fexhy&#10;nYC+Tp2KQaLkJZfutXno/RTJy3sf6zU4ncfj+CxMaPo2OhVHj4uhc3yljCOdvxYpLfQq5ZT2gBbM&#10;6WgO5KDhoJD209B0jf2M+c7OAAaC1/zmba9NCnTyBARcd+PPefJ1ipZYUYgFCzD8Ukpck7dzfM3z&#10;ozHYhNMQBNMgoqKbiJ0JW5Bpu0HJsgyYO1RfydjMpUpC9+hJbL0I3J1p85lfvxUlShhDityCGtzY&#10;EZTEc3qXObMLboa/++9gx4hu0mWOTV2Qg/fz6isvQWG+HAM8n2d9jBOW4xGejQ8ZntmWaQ/IWFDF&#10;xJw5zWAQSgHY9OC9Djca9HwLuHbxYoRQvs+uURcqOrUptDxnDip7TeR04csXav5sG8AwkMlOQLbU&#10;30/Ge+X6KyqNeX4bMte7wSUgMX1fYjUT1PTMzm7yQshkkdIIsXiPb9FWdOHqVVFPS+Z4+EnKkJPR&#10;oBJYKRlGMNiu9fgAWOo8BLqLUpamktjh92v43qbeJzZYlbDz2ufkXvrN6dMQHNnXCx/EFeWpx35d&#10;Fp6n8B/lpI1yc8AfsCuBLoVal8ZD3jThDxBWow+f9GYDd4mY3OgVzsiDhyuFRKm0Ru2KEzcZci3W&#10;54gUtEN/vmRxaNQGqJ4HPQMbNijS5GOxj+CcRBinmd03Gchi19y3P4Jst49FFjIv7peE0J6kJmOp&#10;5wZYsPNxCesySkSbZ0sfZWiq5dYti+gnZE3XuPA0l+jDqq0Gt7CIfFEeqNCssTC20ZA1GEbRbxpk&#10;wjLMmzcflG4tzGu3MRiciZw0mV6BPOTESQBHiOFUsuimNiHIZ9ZHYH2j9HA/DGaUPB04gEffgNws&#10;BsZUMIB1DkJab9uqhRyMAmWB50BWO9hJqZeX9r0s/rgx4mVyRJ4WafCFC3BRASWNp0ky+sxpSgmP&#10;UTvOuTuGVrk3SlPcBrB59FYYI4gFD+S1wIRzZlsseoBQa6hAYHF80iYWGZoab2vXBgF2+cyBg2J4&#10;FA2xaIUVJYr3rjwx0Sz3kfNVukbBMnmyCW9W90Zoe8l0q6RVTcBLRRKamqh8QCVQ0QxVnpSR2lmF&#10;vHAeapHxUsf4MZ7U/8rQvIoa58UOcuOAeffupxLoUMhEMTDTrEn25d68KQyPIc1IdHERaaQHAMTR&#10;9IVAosuWSBo9YItO3UHq+8qlOJ34SMdXoh+YlTl9imqBqIVYmoVTAvNm3dQDjqbrEz2fihwcPRY3&#10;0Nau9pvmlpCtVWKDGfRjrlXy54qmSVAt3XypiIKMhdbWuTazY7pjZ79z74GsweDeN47fKO9VV1dn&#10;FmA0dF7sgPr3vmMts36sAbwDzYQKiFRa8LwIUAxrqqIQSOoKbIAC9xwhx75+E9UBVapO4ImYIk0M&#10;dUsWo0Vwx7KZGgVu1Ow54gTmcP7qFz9aGyXUjr/yks98E/VB7X+8xoKiB7t2WeSV6WvWuEx7T9ue&#10;hE+g7Qxg1CrLNDb7SI08COmS1/VTYirj7klqOt/m2RFSPRBvAdK7i7d8qs1LZAWAITdAE7JY8Y4f&#10;J0XTFSE3L9yNsCfx64QIj1JUQLuNcdS8+jIHZLpq32fWwepJBYO2zLSPp3LfaeQpF66oQoj+6ezI&#10;MW/9BqVWav47OwRAHHmUa0wLtKv0jMi61OwKkLHav+yrhQVSgONoxI9wWND0km6IAvDLpNNl0Csy&#10;8cabXrMRiu5NG6lAqUWQ7AkZx7dvE9k5I0XbeJTm+Rdg92SOSLa/xJBp065DSqb+d2ty3koJ22zb&#10;vDVbGeHWSRl+njUYMuyo5M0EfPyjP/5j8uCnzC1UZIIDwItdWhfyxcePe6klt6CE5Sl2aIsWh/Fm&#10;hPKNE9scOZIDACrMIJ8607GdW4UetgBgpoBdf/t3Ybv8K8jCM5qmB1u19o2NXvNPfs8LQ2TY9lw1&#10;2Y63nT4dAA8SMacBN4626bzkXXdSBtoNP8DJk8rDe83mDV6zZq2XcOYDjYYJOM/Rntt4ttcEa2F4&#10;FlG5sHwlRmxiSPE3DMYG/JeJKJrL+ygeaeJrRQp88Ar4AuTBEwsg1y4gmvVgdk5sO57zmwq/DRFR&#10;uHZNZFqW+WwH8uNfhUzvHdIAgA4TEZd05ymMgEjGqmu95ve+DYsgVQoiTxqvwa9Kk2JAiL//HUpL&#10;KwLmjV9HmCeiVDSMbMAkzvf48RBpFLhUiLx967WAaWoJPhFGg0TqFF24ezcCw6tShkEblMkITFya&#10;+fwLP6RkEDb1pH/ei4qKAA7XmsXLloARyS55DztwDC+yoMcxdJo8NB8oxm7ooiO4td3dxCBdmrwM&#10;sdLxCzMPIJSFZz045OM/kiiNZuqAn/Anuff+AQtEsEoM8blTN3Y5zmR8rHPJg/2xspKJrMgPEYyX&#10;MtM4Qn6k42uNEfp/xfKA+drXlIYwcC1A9YwHP+5rpO8GOJePPrLMrj0RwE+UpGU+pw47dS0SolG+&#10;jWcpljyFl/vvo8z4oPbbCY8ybCdT6AMNIf1TJEWLm/2PaJePBUnAvNy8KOkHUPLQlqv2Pv5PgDmQ&#10;9lyzImP6jf17buQDe2EKXeHYTkVVCB0QLn3G4vSb33jNF19GzLHjEUDNePIyFkawiMSIWIOOysIF&#10;Ynb1AKizGNNheD8gTGKsT0Q/6dnQGidsjSi4xZugyFDGRGgay6QoeuHIuA6IsBnMlNRlnaKdY+vF&#10;if2VogG9t5EB/wePTQFtQRz1nX+iPsZ4fVC9oUf7DpFOVQK1nY5A18/znuY0Nm3eDD7qOSK5S7gn&#10;ehKybaw9kDW3xthzUjhbuGgReeAQ3uhxSnseJIdT9idlQmEZjp+ExAgrvx7MwrAVkjEsieAF82Pk&#10;nS27/O/CeT/5R3ERpLeeUw73aN9q8sL4KWfyWvMcEw8ll8eOWzZp05nTYTvMbWPqHjy9ejYVGi+C&#10;476UPPcCWCMlvCNCphI8pwKMhYloUcrYlKc/DIOgwrZhTiLttMCX+l7n5+ZB2uBIur6fcP0t+CTu&#10;sP+LHUQdqilZI70kfg2J88hlf2LnIPWDzt+xt9RDT1/TgiRSq9u3RGzlI/pnyIFHTQdljKIuHwhp&#10;OXJvuteSrp9ByfTcVovySY9RKXTzbHQcqgYgapt4g0rHVLRx6VLSm+WkKGIYOXC3iHxJ15Ou6WoG&#10;wF7cwMg4AT17LOzlbk+hOSXl5PXctZ0EP3KR0CUX3lhvkQpVtIsNHwxJpY66OqUCK9VbgMtp+qCk&#10;tJR5eqFpYdLJGgspnT2Gt1mDYQydlvjJLKQn+/puAwArRcny7gMsw/CJ9jbkOV2QGZ07T2qizrnM&#10;aVph1MyA8a++AYT/riBerc8GmE1ncZ5qiH2FpGtq4Y6AG0DphSryrAP9FuFDJlyFt3mgVYvux3vN&#10;A00vZbmGemNeeCFKXlwEN0QVJiIH8eBGaJLphlny7DmxSo5gLPAbedWagHy4zP0sEjIwNLE6Tb76&#10;/M6dKOFRcv0YfNMrKauF6NPr95kaFEnl9fkVus8+SQ/uxtT9I/yGvG2NlU4AdZ9+CugVcOyNHozM&#10;9HaCbRRStGD8EBoVkX5YtAiF0M3QLtdhQFNVky9WxMSK9qALVF45kQZlbTX02BjZSh0pv99xDkGx&#10;DNImMjik8ik2TVVLjJXf5FHfWZsUC2NO+iq9zJkzwH6pgmzGdNC5CrU8aCpXP3vWQ2Q3DKbKzVpg&#10;HuCrqhkzwJzNtJUpswZDogfH/jc7zY2972zwo8BSCnf9CjUhD69ZJ4c1kRhdJ8/26SdeBHQgCyLE&#10;m2oEyFudUekxG9djOZ/0EB5FBhqmP7CVRBqG7fKxf5DwelatjFASiU7AHwAWw+rXRKba6BgCATVE&#10;S+bNhdueUPfQfK5DJ43jivoA9P3sb+DJp4/dIgbJu5+HTkVNjQCOHrNrL9TWEGeJUjYdHkNGRc81&#10;0h38k1f6xlvkhL/hx8uMgcdA4rtWqoluk1fy0bOvJ7sHZMAKzHmGUkdVPLzz2xhGA1UPI+Uckk5U&#10;xFlz5rCAgb3ZutUQKcMy5mF3u+Na/G6jFZIDIZJtnE7ATCujtFQls+tCRBr85j/8x4Adth8JlCkG&#10;ygULfeZH/4zqlsogqaWJff6SumlcLwcodb6IUb5zJ0YRz1tzM7w0a4lE4kwlmu7ZPfr1nXfRv4AN&#10;UzTqTk3GgpcOW4YGkFgdqyipzLbx90AWwzCOPpTFKhCN5Hv37Npt7qcBP8oLFgByy8aAzS6osGZq&#10;U564hIfjGKFSpTEGmOSqZ1i2cFLqtlPtvXKixcVR09DAg96CdO+cOP216vRVoveopqirVy0bLPrG&#10;mxFCzc5RguS+KiQ9snkTnA8Ybi+8FDKrlhvT1OwHL2KZCAh0VX/IGBqpicfhBJ5Q1yXpCZBjnU9l&#10;BpGLDH460q6z309wD3RforwUifW//M8R89UXpJhYaDK1Ffzk0EV5/Qff9SH1DHnQ2giOglQ5ne/0&#10;wAA8IAg8vf8hFM9vMDbuxbEv5WWDi954L8/LsQWGbIImOUCZ1S2Ium5ReunUJHm9Zo3ffOtbYIYW&#10;huyUidN2U+GzXjQ5Pt+hyE+YPvZD447Q2gZAmknRyPvQnp+Gq+Zv/gZWxzSZFQ+TaXlJifnjH/6I&#10;tEY9RptyGtk23h6YALt3vKfwZP9eJCBNzc1m7oL5Zu+ePZSt4Xk4NIW7FRJ9k3KtP/hOvC46gTZP&#10;bC4PtRhBopde9Jj/72+pBQetv3efBVgHjnnq3V3mqMTPH/tf4RVk9MTbcIMo8c1E/VVE4NwFj9m9&#10;F8EvmDIziS5UAVJbvAiDBhyCHdWZgQcDVmROM0BMmOQOog0gD+cSiqMyQCQy5NR0P6McX4ZSKb+l&#10;zAAAQABJREFUPhEUUes+vHSnH2Q/e2w9oLUih1TCdcBx4ljQvRupqRpo2WIfEUHDWFGZc8j2dOXl&#10;a5wnmiKMYUUTbnoYi37zGWmOri60QC6T6riF0R/2Q5Mtw186Ec6LemJfo/kbYNw1NUriOUr5pdf8&#10;p//XwskYXEE1Fn0YsNufRxBrNQqP80ifga+Yqk36HJcuEzl4D80aDPcXX4TVcX7E5Cads5yuy6ST&#10;3mYOdXksH15eTo7fLCS6UF8/0wSyIlMP+2W8L7IGwzh7UOyPKtuZ09JijsIAFFT+wcXP1ETVfhag&#10;DuRHZSCp8wENpjap8s1ugqMA5cLbt1VGRT4P3YNpeOpTFdmceg2T9V4S0ZpALqJzkSmRVB0GgxDn&#10;BQ80JBQuloRyLrlh8ehj8rCogEs4DlAMQNVt0OVCpDtN9V5xSUBjLUVPRVGybWr2QAB680IW1iKM&#10;gD48cad7mXrm+YTxRYkuwF0tcvS5GISpUQVVWUgc7BbCTRfP+cyx01CoH4pi6MOuCZVxGLChsEvd&#10;ly0iAHBYwIg5YY21P48xW818oTE8t9XHuIUnBcPZrsxiPE5HlbJ1XszUzZJRzFVPYY+j97oFJgGR&#10;uytBk08lSD1YJynLJk+lfXfRgOnxmPMAVNM3Vffk2XNyfn4hBl7WlE/fX5l/mzUYMu8r1y1FF/3q&#10;y6+YTz/+GH75PjwYdxemqzNKKZCfAa0SrOHRCHkvLXPC1B37wQJ4zUnKvI4c87HIIUMLWDDbBnug&#10;44JFlQbSylRouCaTBze3X61cJcS5FETVl4Melwy1HBb/1VR/rMCr/PRTPzlvQ8QhBr1yKMUzjf+2&#10;ROA3ZIk3bUxPHJNyCtm3k9wD8uxrZik07zFvkCaIsJCP1Eqo6qmd6cGLDzoCdAcwFq5epeT2jEW1&#10;hQja4FKBCj710T+PiuSJE2ilNIk9VKmMkY6c+ffal0qVJVL2Z/8yYn7604AN4rwLSBdiQ7N1iwVF&#10;eNg2alOjmZkf5dFvGQELsnc/qp8HFV2IASj1m1l1cIcUDr1PAjoi4WPT6Kc7Kx8WVOX0SvPSSy/b&#10;NNDpts1+N7oeyGIYRtdfjlvL8wjw5HZf7jbdnV0A6NyJnMTrX1BAXpPc6Jw5Aso57pIKAy9ofi8P&#10;Udhc6vaAfZByJA/QBE44zkd+Mj4VU+Hbb/vMHngXruHRZdoCVDeUlxFBwFQuTJmQEvvQPVGpnITD&#10;Fi0i4jMbRdEzMXOfKhDlvjVRqwrkn34vYBsXInXKtqnbA7qfut85VOycYHG/x31UeDtd0zZFRWAF&#10;SoTSH7y/cgbu83i//ssAKooGlcSIPQZVzuvUZED0waIZoZxxzRoqFR5BJEpVD0VEzBbDxFpa5jfV&#10;RNEqiC78yR+JQXXqRyavgfl4+20ZXlQbcS2vfT3OuyDAqJ41NUX9Pv/cbzPhnsZBSHwe/3bof8tK&#10;S8wL21+E62UjjlmAbbOT5tAeGvu7bIRh7H338JcakOIqf27lanPk0BHIjAbIfzvzMuhHX3wRJLQG&#10;kdPcAPnR4VEGbTN7tjALEr0JmGNHQ+btd3PMc6uj/IaV8hlvEqY5d1b6G1D3ErEZTdu5a8BWqZSA&#10;0vKVfrP9hTjVsdKcyk8nmuaYXErQZs0Uy2MYwikqV77IpXQzBt9DnHNi8RJCwjD6jba1t1tELTzm&#10;t+8Y7qnHCCiaQ55b2g1lhGFLy8ndEkb3JOXKR3uM7PZDe0BVOi0tESjd/eYWqaaBYPpxo/LcE0Sv&#10;8pCdn9Ms6nYfkUEpgBrz5edUWRA6D5ICiKCnIYVKtyaDYQAn4UZvDIyBRTVNaAgGwu13o/1c4xXK&#10;ATALUIEzJGM8I0q7TfXKHRn+X+wEuHwyCA5JNPkBs+65IKRhccM80Q9n2izz8cdhc/pM+ihNYWGh&#10;XUa5atUqO7qQNRYSPTgxf5OmyInZ4bO6Fw3MmbNmYd3X2PLX6QwGTUbXqf0+BhW0AFVOTaWIFRUo&#10;tAHGO3YUMpM2gJLVhnwkbG9898w2JmDljg8e9ILtQGBnJPRTSkcp+NPfj2YCgMYD+5jswxKbCjCR&#10;R+3Ff/p0DpBoTMI+X9Q2JBT6Xb6Muvtaw3YWRiFcFEQWpk2T95L0m8Rv0/y9Q9675zogufYQ549n&#10;BQ212EBFhFVDVUxtHcqPTJi5pKDy4HmorIQmHEPC9k51uKeoydMXKdadPq+5fccDGRHERCwiukwx&#10;UCrvL5nmoWW5Y+sAsZSuXIHBd9hA+DN0QUrdoxZ6MT62tXlsz7aj01AyjAjUNUr/IPOKBxHT3wyl&#10;F2fWWQjVsRAulg6He3VF6vHH8l7GQV7+6A3YsRxrIn6j0tN7dxHKOgFWCBnv/AIBTfkL1sRDWXZy&#10;O3wU0CpRHJVeprOjK8rLbYOhrm5WNrKQ3IET9DprMExQR2o3qvUVmdONG9fNZXgZYioGdskhiKVN&#10;QlPf/qbzxCVRqmIEfpqboYRFLVDAvs5OyqdAYxc6gCUn8DKm9K7sOmzKGA+ALegjVzvWJkrrs+1h&#10;c4V0Rhf0wHPnwRmBRHMO2gl50+JETDYL4oM1QZNx0+yQqSOv3UhEoO+eH4NO243OWND53gEkdxMQ&#10;3E1IZ24SrdDipCajpK7WZ+uOyGAQDXBJscfm0q+T4BPvVY2Rh3ro6I8aP8Zk/lfXpdRN4voUzg9i&#10;aMngi7BYiIAnBGPS5W7Ju6syRYJYfM+9Ud8XA/ydXqVIj6jIjZ2Ss0t006/Trpcog2vZ0hAGmA9w&#10;nSom0veiCLvOX/SY331o2eDjy1TOqMpC3rxr4zstaBKhKubeLV4stUjJf+t6BkPsrr9/hr6IEAXp&#10;Aex4BiB4CCNRbLCLAJmKCC153lQU5whG3n0Ane7Ggu4l1Si1NfCiNHKPK5+hnpy8S80aDBPY13mk&#10;JbbC6lJMWOzwkSMmSokl86Vjuw1ae//esI36xSh2DB0Wogy4bCkIaKIMhw6FYUDzmYYmHgpQ+U+D&#10;jLBjx6T5UObBLXjmd+0GDIp879176Sd87YqUqCsqXvvTorBzd5A0BYYYOWuFrF9D66KpEaEtMA4K&#10;jSbnnYW4r8JjJM6h/4ypnT6JkiD52kRLLECqyD0Le5/+aZHVcf0YEYUYjNJ0WLcWoCxEXttfdE5j&#10;Jfanv7YpJcAFM6z64FE3na/YEvXXw6DXJN+P+mXfXfgt6KowpXKqod9zIEo6Rt57zKbxVnQmOACo&#10;lEuSzLb4LRTi12Mj7QBpMrzxhhdCM7958YUwfS/E/9iuJh629wAGZHFCQO13H0GVzPm6NRkHAwMR&#10;swOyrsQ9Svx1+o3uVwHy38UYdvPnW+b3f09RQSjEqWaYiAiJ0zGf1M/U73eJKknDowtFUMnKL1nq&#10;pbJB6pSDk6ZSFufPW+YwaVk5WW5NvlkO4PMXnn/RLF2+HOObgZNtE94DWYNhgru0Fc7yKHHWppmz&#10;zJlzZ+MzqMMxokyKt25FzE9+mmP+4s/jSObUzeITXNT86Ec+8z//L17wDCjgkWhfswKvi0lzMhaC&#10;1HN6nO/DeIRXLvvMzl0eojiZlVLmMXmH+F06z1D9LG8z2BMDpzCAQWJg0wuAbPcTwoazoSU8oRP+&#10;uXNgMM4xANI0nZPGyACpkyApFE2wNyC26YNFU3ZA0pw6bC+Kwgzc85pr14mClIftqIRogdP9ZthO&#10;Mv2Ac4kSKdBkfuaMH3ZS9TVy2hgLZyk1PH4EcaBbsPPx3stFyKiIylbid7omtURPJN6z7tqGttJN&#10;kmi53xkxP/8lkaBLAdRNPaicUrlAxGcsTQyriwh7W6DrDh2BZCkDwOxI/abvC2CCbJ3rx6gjAtUY&#10;QzwuBHBZGILJMdjG0heP8ze3bvlM+3mP+RBcgiEas2WbZQOMk/taRud1StB/9jekqlDoTJd99GCt&#10;LZw/H5xKC2lD8obZ9kh6IGswTHC3ipehsnK62QZK9/xPf0r41d0T1YIgT1NqiE0NEmga9DoTp+Vj&#10;9pSXsnIZUq7Hw6QlIsi6+syW58Xaltjq2fjbh0dyscNjl46NhHJXj1h4qK+8FLDTBjfJke78KoyR&#10;Fl98nXpMC5YAY/q3f1/YtJ3ygB/BW0SNcPMWGP6qVd89toUqcTx5TxI5uns3sUwmvnH/m1hII7yw&#10;Q/n89SXPrCk/led26AggsU/EE2HZFTkCdEr7YzFVH6rqkNebS2rDzpql/D6Tt0Ktf/iRD6VAPEWu&#10;Rxjf9vPQ9WIchChbFPnO/f6IPdFHeQQUNXCLtqUeL3U7PScygvYfDJmbtyywI36zem3Q+GVZjKFJ&#10;0E0CVHPm+EiFENoY4y3VfSktBRRb7TXPb/MicERKqRoFVjgPlFKKx0nGcIJP+U/Ubx0dPGN7FDGM&#10;mEUL/IC8hQ0a+kzcuO4zZ9rE7CisT7pO4bnMyTVbtmwhTVhBZG6MAyPdIbLf2T3wjC05k3PXc5gt&#10;GpuamKxLzLVr11wPqgdHodlu+NMr4IgvKUHpLsVzUi43VyQy9cZcuoLgCkQwZ9qpKX+OcDUo6GcG&#10;SW/3lbAc5P4Bo6nv0jWtp5UVXnLHmrzjapb37/oIb6LRAWK9n4hCWAuZy35kWAi13c/CqIV60QLA&#10;a9PxhsbRNB2GWKhUwy+jZNSNlVTXLVyAW9PEKi2PC3hvoq5WPb68aRmeBWBf5N1fq/VCVAXIkrLd&#10;AGBLASpVwiaPWNvBeZM2eqXrEJfB0eMw73VDUkQVgNIJl6/GDSGdg+TFh9g07qfsdinDPr/NPaFy&#10;2bS1e4k0UBprkxEN22zED4SJ0DXXN1pmLyyhSgWNNJ4SO1VUj6ABBpeHZxbhNUoYGzD2Ea4FkAwb&#10;JEDVdOuV+iYYtGygp8ozVRlTUU70xeYFSRzl6f4rwrVuSsUVadOwmDUTjYtSyLGSwNwyEG9ifHZd&#10;imHks53GvUu3eKgrraysMPUNDRjBdGi2PbIeyBoMj6BrC0iyLqKIfyWcrB99+DsQ1QNDJ88Hx9Qk&#10;deN6xOyD576Q3Od0SvTinknSSfFEyatdugxxJcJzAunt3hsh9JljWijJtLkZkjZ/Wl8OBL3gQizz&#10;yWdhe4JPd52a1HMJc27ebJnlKwALYljJI3/hBZVG+s2XX3pMV3fEXLqE2h0IfXnEQ32b+N61qMdT&#10;HzDMYWTIwDDjmI80CZ6HbOp+HwQ/7HvIgprugh58p8UmgrERI1RrXBaYO2A8ulBi3IOoloiE4i3+&#10;V8fbtYcQObOvJl9FOypQ31y/zgKwy2uwNGUVcE/MZwVN46Rp8g5BsPPVlyE7pO90HU6fPTiZcf2R&#10;ZsJXuyOcM9TITZxmmvN0O5B+I7bPbZu5hs8t00HUTrnyEZu6HZBrcYnQ/H7z/PNSl42YyhkY9ZRt&#10;pmuqCBD98a1evGschAMQFYn1tXUOKZZvi++BE2D/z0I7A9nVnn2QopGuKi1j/K2PwUqJ0ZrUh/eo&#10;JGpDyG7nbqTlwRm5N/HT5NvRhdZ588y0AizhbHtkPZA1GB5B10qQqpSZd+26dUwM+wA29jAhuc9I&#10;n346QHTBzwSI/PVM54dj7twIXPg+03HRwsAImU93YJXj4dTWRcY0aT6Cy36kuzx1WukbojFdzv2T&#10;fHAJBpVXMqmT7y4C6xFP3cB1wCK7bVvQrF5Ffr8H8OQeP4yOgPAAUAYxBpy8TMuifLLGa5biQQoE&#10;OZ4WI9d/7ETUTkmMZUG9D5bhLt68MBnSCZBhlNq6qDg4BcfDkSMg9lKark/G0WDDg+sMm1/8Iv6J&#10;UP2rV/ps4TDoB1ybAhzKzWt/+jeWa3Hd+QhfhLisK4yBkwi06VkZi8GgQwiEWEsqYc0ajPBfg4fB&#10;ABqpKRpTRdnr9u2W+cMfqEJm5LGofao65OYtj9m/32t27/bw/ArsLAl4YVm8pLukMyFjZKQzePK/&#10;1zR4CL2WttOUNsNjsXpVgOokImGQ0iXfgUuXLHP0KMDwPbLS3VsOqNiK6eXwmazGMShiXDo9Fe6/&#10;z34zuh54Bobo6Dpkorb2o3izmkH8m4Z6POIgniqF3y5NMIejx2JYykjQ/nMRuyQ/OvEf6bP5PFi3&#10;bqukEE/5yyhRDJ/tPZcQznuam0L4X30FSAoZ6qBbDiGpA1TZMHu2iLGcwYp5VJ/MzAubynLIm5aK&#10;YS5g9u2LUSkRVzJMLB6aehTS/ybMc8XFQm8nHWQML0U4df4cEQZy+2Npd24rPOu1OSCmcQ2pHqm8&#10;2C++gKPiEGVqBAlG2xTlWrKM6gSMJPcAcHyvqtpobWU7wg09lERm0rRfH4uuhUEno64EQCpwH1Io&#10;cc4DESpJg0FGiFsTnuHevSgU7IA/ud6RztNtP/pcPA/btnnNF18hfNRJBGmE26IIj867AZVIn8/d&#10;AbCPyTUoKnbxAsbbMS/jC4wHQNebPSFzn3ujfalJlfb99/3m974dMzNmPN3Pse7rjRuMz/0x09lF&#10;5A9q9W9RVp4aJVUk7r33vcjIY8iN0CWlsFU1N7eYBSBZ5ahl26PtgWwPP6L+VbhXg/m1r3/DvP/u&#10;u2bH518wtzmPfj1Il/CaDgDSO7vZR6RBKPDhq1MJedfWFq95bpWfSoEB89UurykBdLX8KTYYpPB5&#10;4rgooMOE2sEuOHfhkLuo0rYlRAQCGA7De5EFSzF1Rr6Y8BpzI2ZGJbS6i/A0r9Cvu6O28XaB0ka5&#10;PM0YHkuh3FVd/XhbGMOn9zoLk8tiLoNEQE3hCFReqMUxud0CuCmQ4T0kk2OxoJ1SSP7+AtGn40Qw&#10;2s9GHFMsydumvtYY1Hw7o5yDe9MvhjKkvP4ofeYnXAwJ1bX0XqBuglJt69b5zZYNiECVymDg/ugf&#10;6TZVQ8gQOgnA7e23EGtiMUlnF2oMpPZN6vVk8l4cGvV1IbOJks133w/BCUAn8H+3JuDmVQjX3ns/&#10;ajZs4j45GPYCg96FZ+PsWcvsAh9x6BDicb1h+gncDDiP1ECjDIfdpFiWL1PprECUKTfd7WSesM81&#10;vu5SufOLX/rMuYshUwv2Y+kyn5ndSDUJ0Z5Et8uoPn3STxkleBWMqXTNwvpcvGSpee21r1FqSygx&#10;2x55D2QNhkfYxULrNjU0QiZSy4DOh2jojuvR+kGZ3yBM2dnlgfwpPpmmrnYKWRYXRbCofdAik6vG&#10;K7oCEFKsc/Kqn7rGLCKSnwsAHcXydp8JN5OmBaiPKoTODh9ESCE8yXgI2um3AvoVM1EXFMGsSQli&#10;PyWBKoSD6QKkvzHcPvocUJrD4uC0P7fPNGEK8HgfSmLmRMemaKpAcAJpKtc9kLKhjAgpEobRJRjW&#10;2KcqSIS5UBXGaJuO7SdqANjcMdWRuj/1RykgXamoyv5Kg8O0f+rDM5/dKGKeCPl6epixnMwlcpec&#10;tQC8eyiZFbDRy0LqtlxIO8Fy6ILUcxzpvQy0HM6/UfcYb/f2nQhh8jS/4jrFLSG1xN7rpL2S+FN0&#10;rvcg47p8jbHaI1E0jAUiVqdOCx8RB/e57bnnuhQt0TipkJPhttWT/bl4OHoZ00pFRDCYZ0z32qq8&#10;eaQidB/sRv/qee9gHN8Uq2O6e8EPiklB1EKW1zCrfpjx/GCP2T8T3ANZg2GCOzR1d3Ws/q3wP589&#10;2272UeAfn1gTT8jg1gOhKHzzUTzpXBD5hGuZOJzys0Wwxa1ZY8xnO7zmQkf0AZmTn8gDqYzB3T0V&#10;r6J0Vh8gvr17CEGDlE71ztwu8gYT8K/fipn29oB59RWfmVUfIc8Zp3j2OURutB/1tVQNN22ExndR&#10;FM/Qb3uEypMr/P9wUnM76AifyyO+fhO+AjxNKfI5NQkklZMmmQnbo/Qq+qmgST5uP/gDhbOVwtIC&#10;lXy/B9jnjs+95uZ1SJ9SDA2nY6V+pmiMnLRc6JPTMZQmfif1w3wREmFsKbqefC6JbR7+5XKVjmid&#10;wyRfhmHiANicRnVBdVXMzEP98yhU6DZXw8MdDL6QYZNLtYcoueNROOe+HPxF+le673PnYhjWK1VE&#10;aoLoRrqmhe86kYhdu3xm67YQBgf9RWpkAKP9AKqyX+yQgQsHxZlBYrHhT/vQI4jE7ehxcClUszQ1&#10;jt84Hbr3x/9OxnLfHe7rYRgzO0NmGqmoOURKFy6IP5OJM1S05Q5Mtnv3wmjbG7THeeK7oX/jaatF&#10;SxabZubWMkops21yeiBrMDzifpb09dy581A6vIdU9TFz985dV29Mk85XOwcA8ARsCttCQuapTQRm&#10;M2eFzcaNfvPOO2Fz9AiTNjHspllxamFc46emCRR2n5TEFcLAOWgqaCEcGALac75UGRaa1L/4qt8c&#10;Ra+joR7qZ2rut24jBYFcsfLQyQtx8l70eUlJzKxdH2cBZJ0bd3RB+1dU4AIVEteuI1rksibpvMpK&#10;LbjwAXieTj6r+OswHpdAf4p8JDeFwffv92HkBO3ISvJ3mb4uKbIwVOQ1p1cCTN6foiHTKPnNQwVy&#10;JDEn5aVv3CQSMXxI27tUv1tELXJk0PF/txZg/NfV+czCecKnyGwaf6sjLbF0CfkRDNTuS+7nqCPp&#10;/EXy9clnURZ3ydRLF8SYX74ewykI2Twf8pJHkzIpKLRsymxRhquUNx8a7LQG2PgveVL3oLLVS5fB&#10;iuw05nZvhJRqjpnXqjLUoQNZ5cDHjgfM7n39YFncT1ERrdLiYqorNpiW5maMXKzdbJuUHsgaDI+4&#10;m4VlqGMFsIihLvp0kdm1bw8Ln/NEp7ztjRsx89bbMULpiEwVYnKnTJ6aWKUlsA0iodM2qQllmfuj&#10;sEBatrzteImFHnF3jGr3CjvX1UTM//pvKa/aFbDrtk+cQrQLmlj1g1uze5e+1MTdS5rnDt7KieNo&#10;AnziBcDoh4UvRlkd96V26ISV2J/2nVzilfh8PH/Fm3+de9sHcDEBeEvdn2iQ62ZaIMYltiRDZeji&#10;FSYlIZ0FkTeJfllNxtFtSkPFfnmdyEpqFEYLnPardINSFS5DD/CsF4IwH5GtIKmCNJ2bdNLV1YBH&#10;qaGvYayOxFwpnoa9jNNNm8jVW9yhlENogbiCrsDJdvrnQQQl6VAPX5aBsXhpu4fqoLFXSDzc2YMX&#10;ijJsQ+WxvMICTCzujdQthr7X/TtyLGL+z/8g/gm8YhuMCtCU89Z9cX66h+5DeAWJLS2Y76NPFNUS&#10;DwvVAkrxDN30iX939Sol0QdjZvdOsFlgdJ7fzvWi6TGEeI5xeu2a17z5loDHQ8d9agdYPByLlq8w&#10;K1eupBwT1Gy2TVoPZA2GSehq8ZqXl5bBcb7MHDx6+IH0tfO0oMno7LkIAD8L4aEY4TaH6QcvrKI8&#10;AgOh31Y9vHw5Zg4ctMgJsjCUDvLeT8KlPdpD0EU+vEjVzBN9JGRNGSmLU/X0AEyGg95cupOQESbW&#10;wQEWVpE1fYWXowmsgtB/Ax7ipo3pjY90+870Oy3aUc7hHjgVIfHtnL/DjwN46jNr4yFu5lXby2Tz&#10;h02vRSIlbz3RQiELgwFE+cnww1RF4jv9lSEgsTIZIOmwDQIABpDzThX+Sd5X6uvCIlGaBziG81hO&#10;3l6GTAcpNN0LpZooynz49fkLPltYTamIC3BHuBk1ra1+onUeO5QdCKg3Rj7uw4OM8KIgPwqDJOJU&#10;y/1mz+7QiBUTwhx1dAjAKv0L7u+Dx3TwqpwPKFusHKBy42zl8C3SlTHSiYzxCrGIStLe+XdP8qfi&#10;BTmKwY5kiFm1Mq4MqxRUcrt+Pc4fcv6CFGiTv0l9LSn4PMoxVzHuiugzLK9sm7QeyBoMk9DVKveR&#10;MJVEUfJf/xUhzQEmGAdDgHPR4iJVvHZ4+ItQ6yuFATKV/RHH0+QXimCHUq3TlrlwbsDsP2DM81sV&#10;ldAiOwkXNYmHkAfYiBhUNYtpfaMPshwvi7/PVvC8DevjfXneTEbqu3RNYMgjGBqXOuN17zNn+WzR&#10;G1Em5+Sg0wFa+1FUZimVomiH9BY0GTrdeZ270k0NsyBc6uYNuZCYVo+ki9LlqZJQC26i3WOfVy5j&#10;ZJ4JP1y0Et/pbwV8FIUF8QW6A5ZQp6bD6LoFAFVELNOWC2AtH3xHPgbJSM2uMMCwlRaGjJww90J9&#10;IhKpgwfRnICV8iheu5hMnc5SqaG55L2XLFRKQj2hp0B/J6ZpjAlw+NxqCb1h2GEQpGs2sJbIQqbN&#10;y/5zeS7FENmEsbBujaoEHohTsXiOotszPeSU2E5g1vNU77S1hc00xvdKOFAqoMBPfs6EAenohMjq&#10;nIz59EaTj8lN6YhVlKyrMiLLuzC5tzlrMExSfyvPtgKrePHCRWbf3j3mVpqKCU0e738QxnAAm9CI&#10;WiE5TacmwpO2dvjWzwKSOxymFMkHmROhzae0NCuXsHrV9Ij9b/VKENdnfDY/w979oNGPow9ABCFp&#10;fXXqMvv7HioJeqDFOH8haHZRg//K1whxohfR2hIj6pB5Dt/xAA4fhvCqb7OwX7yo83NeZHTPCwCD&#10;zZ0Lo+dNiwlV4LdBz1W71RJJmn8IIPDwEZ/57bsgyvFyU5tAgQsXWvZidANMh4uNiqECdgESsOko&#10;Ao9m4cohDBIAd6F0x0hNl63Swk8+gZDnWNQ29s6cIa3ADOTxOKeGkvdZQPheYFHV8R9lnDfUBzGm&#10;BXx07s/k32b6WhoQkAXaJX+K8qX3dDPdq9JbigiSfoDO+lXSKfPmi7Lb4YZlvssnZsuPPvQBYgS0&#10;TAVKU4ufCIP4F4besz6Ms/c+8AD0HTk6KiXg1WvXwrMy+4npg6fpRLMGwyTfze9897um+8oVc7et&#10;Daph90nj2jXV03vwdnxm/QbnsLmfEPKixVosfOa//peI+fWvozbauwWu/FQylEm+zEd+OC1sTbND&#10;Zmad12x/yYOwVADkurAcCCCxMGVaKRBkEfrNb0PmSwyHqirLvLA5QI19mAUUBPcERWoU/bgLX8FZ&#10;8SM4uc/0lqo3lDbwE2rPnYZgVMB6sBgOTq6JxTyGd67ddFM2evp0bIhUdnLHq5Jg0wYv3lvUjkIk&#10;f5f8ehry2dU1VGfUu5xc8sZJr3U+ZfRTPTgGATaHskgmbfjgpQCrP/2rATvcH4VMQRoXiWsavvXQ&#10;T0QP/P4HVAKROpEmxvwFOeYH3xfWR2WaozvvoXsefCfsXNPsoFm3PgBtOKyaYyhPHdybKm88ZsUK&#10;PwqKcdGvZYvDxgdZlD/Ti07e2RP2WkqTl2EdFSbkAmWo5ei6bNsK3gVm2mSclQzJQ4cs9HFi5uoI&#10;vAu5edPMzIZG8+1vwvaUbY+lB7IGwyR3ezOo3jWE0/KIP+8/sN/16EJiKzXxKaVyCxbCNV+Md5ni&#10;TcnjrEV5L7YUjYDFCCtRzrVrj8rDYJl8biBj8JrrSUzxL7TI+igDlJe7aUPYNLeQnjnrZ4Iy5uNP&#10;EZkiXaF+dHHqH15dmIWsF6T7/Tsh8493VPplme9+R7TbI3u+D3eS5kU45EXN0TI3b3CvBtf/Ib/I&#10;J1RdikaBBwKCYtglJZAkYqBUk1I1/aIZFhZizz4PwNcYBtLwBVPkTytXSKMkBLcAx6ZE063lMAuU&#10;UJFTDv5ltK28nMqT2Yo0xMs9R/r9YCQkc2NB+9QVyrgTp9RNOuXQwSARAJ/ZsMEya9eQenHC+ox0&#10;MinfK04iTYgtm9Br2WmBqxCj5PC+TfnZkLeBgNewrpn6WZZ58QXhFDCqiPiJdE2cAxlbSEP2+oS9&#10;4TLvwWdy5JjSDDKSYzYB2nOr9KwOXouehVtUhuzcBeDxcjgt74JSZUuXLUN0bAmGbf3gTrKvJrUH&#10;sgbDpHY3ZWjk3WbCzSCq6KPHjtq00U6nIE9UILWLAKuuANIrIFyqEHVq0yQkAGQzAKpz5yF+AlhW&#10;CpPe0iWEQkFcO/wkdRdP9ntmeYvwfRkkOjnwAhTinWvhvXGDhb/Lw0QUox/jhgOOuWtTTr3vPgsT&#10;olR351r2JOe68Si/EOBPgMt0JaEJg0H3OI+ctqINIihKbfLcbvexL+iUL3SYuChWil0jB1ZYsOZm&#10;DyBJyKLQnxDWwa2JqjlAWiIHDMNoWz7nWk4aTOet0x3d8jrao8X3r2fjFlGk021RCIB8tiaEFuTk&#10;vPjo9xxHRMQwQqswwqthIuzFMKMKOqPm130jpSS6cWm8zJunZ1BgRlQYeQ4z1Z3I6GBTfCNhbPrv&#10;eu3SYFWQzJgBGR1rvIw6qe8mmlI+16mMuHBBzyj3Ns3gySH8MwsCvPqZM7NllIkOfAx/swbDJHe6&#10;KibmL1zIw4EXs2c3Mq/drmcgpjPJMX9FuL2mTovI4MOW+JEmyeISKTNiqe+RxykmQcusWIbEdiM1&#10;X0yAz0LTIilp4YKGMN4d6p7LPQh/BcznpBra28OIdkVMPwZYOm56LXgiT9pC6V/pGLxtt34W8Ov6&#10;DXgkuH06T6dWAfNdYyNRBUiNigCuKjzupOkgvgMJ85zvDFAqGjFXLzPLpgwLP9EFGY0bNoHVuIJR&#10;QfTkxi336EEBhhZ0IWg8cGYp+3I61+TPRHYl7IMorW3Cp1H+XvtKGBt20QP9o37S4uEWjUkc/9q1&#10;CFTelJUSFZqFvkN5eXrAXOJ36f5qDIj/ZBlUzYIZXbniHhXSfrQA+kk9FMFeuWC+HxVZj2logIBq&#10;njO9e7pjPy3fhQAhd3QaeGKIblFO29oasNVFcykHT24DcKzs2eMFEBlCHyX5m+GvK6DVXLhoIRif&#10;Voyv7LI1vIcm55Nsz09OPw85itISanOa56Q1GLTNAIvc22+HzFYMgtxaPEEHL1CfLVkSghAlYD78&#10;KGROngibTz/B85rpReZ5DDO4DvwEN1EMC7m/YUMQrnkPoWVypGdEdBU1J+gbsQgOnbriFytSoOfW&#10;5HBfRCfttMXYOuUqXtRpKHHdjAXttYxSOxwoJkMP0SSOn+O36ZNTjxhkYu2EEvzIQaigyQ3fIdqQ&#10;3LTIqpRy7TrK16qC5hI4h3uE1e+niTA0NFgcH6T+0F0l79b1taoLJCWuSow7tyj7dN1y+Bc6Vxk3&#10;VXjzlRgdAl4q0iFBptOn4liUdH2mPQpVL0+1jWqh4ufAB7C/iWhbNwdN7w2/aTsFe6ZDykfH0PnP&#10;mEHaYbZlvvV1r5kLmVQxxoaAnJgS+s8z2cSn8Jt3YDVlbK5bC9BxBUYUmhHJLapIGcynv34zCt32&#10;yANvBbwLEpialU1HJHfjpL/OGgyT3uXxA4rM6c9//GOzh4qJfuJxdgmdw7nIIxYhzz/8Ksds3BCF&#10;rATglMNd08T60ktRwEOIu+BR//b9MIQwlmlskvz1yA+kw6Gfio8KwQPMaY6ZhpkxDCopOeYgDR4x&#10;HV1xqWwJAqkJoKZS1YXgRYqI2AgDMFHt8hWPLQrltj+BK/1gFiyqDYjm2pgMleE5LToDtvcWNadO&#10;xhxBeUWkY2rJn69eoTJRNCkICUsNUouq2+K7FAxMHWC0sTY/0ZBFiy30ENhHSnokdZ9KlSxBZbWx&#10;yWs2bBSzpYS9KLODpcuC0EklxEFYMbs6fUiPexFYQ2fh0tDFJnmfKm+UQXQMRs+lyyzjR0xsItbq&#10;QrgllrPQDYT85u//XniJ+DixU0aASVvBy2zZApVzg6oqENQqBsynNNKzayfYt8UWQDuOjPuhkK1G&#10;uWG9l+cPplbAqommNNmhg36UVUm3dgeHVP0ktkn+WwxP/vd+8AOMsxnJH2dfP4YecFh6HsNZPIOH&#10;FOFIJW7VggULQAkfAmGeZlLEaJACoTzBFiaqMuqYndoMSg6bm/22rO6F8xHkmr2mqpr6Z3AOTuqX&#10;Tvt42j7TAuQHSChMQC4T/cIFGAO4oaIAPs6i294escGl4kAoI/+8YD6Lt1+LzsTM/AJ89YONEMrf&#10;reVDe62ISB5Gg5q8dgFck/O9id8KD9ELmFMRA6ecbwng2Koq+CrqMT5wgXuuQzeMYFK6yxH/gESk&#10;xtpkXNXPUpepzwYXhtT9KdwvKuVZjV7TMlcYC3QFSCPFxyZKpPycxA3nTd4fY6cDvgwBWHWv3Jq8&#10;fIlyneBehrCusV0mwl6wjezKijg2SPoePT2qCBH4mNRRAxEcgJatrREbL6O0zLNslCfuje5Deztp&#10;0TNoRxAJa4Zvomk25HNgXJJvSt8d7m2XoRyce8aj5j5ilJrLIXq62J4rsyRNiZ5+fH+zBsNj6ntN&#10;rjY3A/SmZ860E57rdQyT6/Q0KXaTq+4gtC4ApJvBINImCekEIcbpBPuwdz9e9WofCyAWPiWYz3rT&#10;IqzKB5EZ3ez1msrp3IMcAI54j3kYE/WUaM6ZM7G5Z+lGqFJDiqJurYhFqATAXD5pEC2qKh3U0uvU&#10;lE6RgJXGhFOrAgsxi9RVZRWMedigV8EwiI7arRFYMQip2gu52zYjfa6IV12dQLk6jv45n70MAuX7&#10;pyMEVlUtrEbivBJ/40eSoVRCiqRqugEfAekUv3O7Xv0iRB+fbkMVkpy4jKS44RLf13j+K76AOsTH&#10;RNPu8Ug7wmdqKD9dRkRG6a54pC/7XKmPdX/uocZ6us1jzoCjUlsMB8jM2iiYkKEOzg1YHS8BSL7U&#10;7T6O9Xvdx2n5BTZJk+bKLEmTeuXxtqzB8Jj6Xw9DDuo9z2973hw5dBirvM30XLvmejbXEWDatzdE&#10;DboU7agIwCNObQJFrlpOHpV88umTFmROIaiQJWRlyLPKkxs6Maf+/ll5L+NpRlXUbMdgEAFURxfh&#10;B7pGYkpei9VnAtu1q36om6FDpiTQrTXgsTY1gSavik+s8tg9donE8MXI/sRlVwqXb90Mg+BSIirs&#10;4/Y9L16cSKqcf6DtC4olaY2HPA4hJ6USxGFBVoHmbCzoGy0qfWBybqAZcfumPkktGtVn8aZt9U8W&#10;1EgGg9ItPVekZspFE52YqFZIZZIAtM8/b2Fo+qGOjtiKpoUToF46Uec4Vfaj1OnxY36zd1+UdJK4&#10;OSzz7W+FbQCp7l+iyYA+cEgkTWHSEe7PmvA0VehESLhv48ZNGLTksrLtsfdA1mB4jLdAFnN9Y6NZ&#10;A3NZMBzC673JpOeemrhIyeSuvaDfIZZpmTdgk/2knn4JdfGzKafbttVnfvrToNmxg/rvXA+LEWA4&#10;IhDZNtgDSldIRryoOBhH+NtfJc1ug5uO+RX8XABbKesMuS9kAe6PZJJ9Aqjyfx+Gn/6N1sBrmYOe&#10;yByYMCEzUhMv2E0k0++zSDs1VYQsaLWoLoHPgrV2rE0LQh65AJW2hi+LL8F9Twpb30GRUcqEMgiS&#10;F5PkX8lb5XGwKzycUi/J28rTrwLgK92RNPZK8k8yfq103quvRLgXYQqOuFBWMrdzzninT+GG9+FT&#10;+PkvYPAkslmK4uprgEDLUpRPlZ670u03H7wP5oQKH/cngrQcBkID4PC1G9YT1anJRhemyJixfYIp&#10;ci7P5GlYJKzXrFlDPrQVXn5iw+kaT9gNUOHv/85DuRIbOqwDlsK51KSvWRMxdWAezgKAPHQoxgOa&#10;vdVOXavJX5gBmwRqoktQuT+dnSqpjAsUOR6fY9okTYTq5VUlmp9qCQExM25sun4d1QbkiwNytFmN&#10;b92E4IkF2m3B1f7rGSN5lFWqD8baFC3LR7xJstM5GD/pmvq7h2jZVcoV7/cP31aLyN07XvPBBz7z&#10;ySdoqiAZPVLLwflcudzi2BOXjkg+piJ36h8ZmFljIbln4q8lr753n9+cBTdVgeLnPHhMFi0cTvMs&#10;iffffQg3Ciy2yQJqw/dIxQxgnPnkV1czN2ZTEU499Hg+y64ij6ffhxy1hoqJRZQMrUScyg7DOlkC&#10;/EI54DuA3Q4dCSLxHKBsKV7bP2RnvNEEp5D7+jXcXhak9vMxs2u3F6/Om9aqT91P9v34ekAENhJb&#10;UiWG06KtxSeP1NIcIkJS5HzY+J3SBZnaC1rM6mo1ScdFyeRlRxH0uXDBi7c/fFFOHEcRhgrKGUXY&#10;NNpoRmIf+ivMgdI5NdUqi0z+xvl196UY/CLksLssOz1xvQchsQt+Um4+89abOebnv7LMhx/GzEmk&#10;zOOpC+f96FP1Uw6g0eZmLxwacbyD+9bZbya6B2QsXO/xmN17iS5hnLYQsWIqs3EqyccShucsgnqH&#10;DkhXIskyTt7Ifq2x6DWrnlsFw+2CbGXEsP55vB9kUxKPt//towvQ09jUaFZAGf35l1+Cqr/v6sko&#10;zCyw0AEU9aprREMr72foA6iFSF4ruzNffu6BkjiKYI+hGgAa30a2nWhPegr04VQ8BSHAg9BOK8fu&#10;1GyDAY+8pSUub5zYRnfTI48/A3Ne+4CyAQyEB4Be6CG2RQbDufMYDg/KARP7TvzV72RYFhZgmAhk&#10;6W5XJH7i+je+L3FJqBw1ATx03dxc60EvgxTGiRM+W7MjBl5DVQjSEzh4MAzmImqXSkbSpDYSe1f1&#10;i0S7aqsVKRr6HCS2yf59dD1wF66F7m4v3C8RW4lzbitGQ4uqGwbvhZwgOTcnTzImwTcIBOzWFGUT&#10;0PG559aZpubZjFFucLZNmR7IGgxT5FZUVVXDLrec1MRcc/TIYTzEJI8z6Rw1/6ukbueuCB6lh/QD&#10;7IZM+qlNC07L7LBZttJnDmDVd1wIm1/9Y4751z8OPeC0T/1F9v1E9oAmyVtUYvSiEilqZqcme0Ac&#10;DDUsdkXFlBUmbaaa/kxwBYouTAPkumypZTMd+h7Uu0fIF5/AQxdmwKkJoCiRq3zSEfGyRuftnH7r&#10;9JmMjyJKOhVhEIdEOuyh+qPtdNj8b/97yN5OUYKxlv1WV1uU3REGn4dAm4ysbJu0HhBWpZ2owec4&#10;JecvDJgtCLetXgXgsX5oOqIfxtquS16z43N0UDAG3QxonbiHAb2IUNk8ys0rKiiTybYp1QMZ+DBT&#10;6nyf2pPJI6Y7HVTwpo0bTSFcz1Yal0+2xLlzYbNvv0WppbPNpxur3PQrL4nm1gdzoWX27g5DIGTh&#10;vY3DnXxq78DEXliE1f/yZY8tae0m/CSTMByigoLFfYi1wOcikcoBjDhSE6B1eoXfbN4YoszvwaLP&#10;nzCpiF5CxTEiDU5NBolKFmtqFKFyNk6dfpfus1JKISVDnZuTflqxhzabkEGwsQEyGMbSSkos5JJ9&#10;5huvKcqA4TOWnWR/M+YeuCWp8SMeDIawrZfxza+LA0ScFEN32Yuuy+nTXrYNpTUWlIooKS0z69dv&#10;wPgtz1ZGDO3GKfEu+4xNidsgD0sCUwVm05YtZjHW9bRp6QGQIRaaTz+LmP37yCFCzuPUNDHX14fN&#10;UiSwl+GFCWz2+hvkjqFuDSe7s04/zn42rh7wgENQWqCCRbm2zjI1tT4zLQUQqMyQGAW9xGFT/XtR&#10;NTtFjlJPSmReGzYgAFUxmFYQudPtXkSnBkCiu9xnsUCWIwpUA7FX6gSfeoxM3zdQgjgDjosirimT&#10;JnbTOGdCZttrnz5mrHw4M+bOC5i/+LHPvPY1EZo5y79ncg7ZbcbWAxpW773vM/sOhM29YMS89GIO&#10;aTEozVP0IvrhxpBj885vI/A0pI7yocfW/Ccc1wacpmmIm2TBjkP7Zyq8c3ZPp8KZPYPnoIoJsT+2&#10;kAQ8feokAEfqz9K0GxgAXZfQnb+C8I7YHx3mXfE1yOoX69ouhHraz0VRcATsBmudWAGz7dH0gICA&#10;WvDnz8OguyGmRzAkneJGICTLgh6Cl0HKk3WQRVm+4SCHaZA4Cf2frqmcsKJCRqEqKga3lPT1LSoN&#10;QoAo3KZoD1iDPCIBwhLYHv/gz8f8qggdhbxxkkANP3j8ChQ9KSlSpAwZcHQ3KM83ixaAygcs6sRJ&#10;Mnw/2U8mqgdkLChq0Ia0ei8VQAUYwq1z4uRnqdGinh6vXSmk0mIX29U+LWEXCtAFb2XuKysrYzwn&#10;DeiJOvHsfsbdA1mDYdxdOLE7yM/PN9tffhkVtz2Av3pZVNyRX8FI1LSdUUjQZ5rnhAG/OVgMnF5D&#10;Q8wWU9q9H5TywZDZeyBgIni/69aGxpw7ntirfvr2ppy8qI/BbWEskB4Az3COqoW+PssWjILY03R2&#10;xfDMYLODFjq1FWLMTWNxVAjQLWFQVGSZBlQa588fOkYG+pmkO6iKuY/l4PJjGQkBxstEzsvFlPPm&#10;51NamUGlROr16r2ulcCM3XR+isB4WIH8gBmLS32QbCGoVoOB1BgzC8EsSPNjooyd+FGz/82kB1R5&#10;sxuVyeMIuWmcNzUKR0JqKwWfqFTbbqqz2s4QXaBSKF3zYR1XAeZ5/sUXMWKxYrNtSvZA1mCYYrdF&#10;YbiGxkazDsKSHNhw9uwmLODSBCy7gGJhENTx0sU5YBVCgM6GP5iBQNSU45Vt3eAz7agA7gYweeuW&#10;18ycGaAcLzShi4bLqT67H7PoKb8+Db2BmlpJJcONQGRBKaV+og2izXVSIC3FWy9BSCoPQOMAJWnh&#10;FKZILZSbt1hmwRIAkyycyU0gs44uVAD7nL06kUiqDLKadMRENkU8ZPyIZns0TdciTogAwEmVSMrg&#10;yMtjfBJ9aYQBc91alW0qIhbhe5WBQqTEsUZ3lNGcUXZbpx5QhMDGxpAC3bkLQxhCsHmUUa5a7aWM&#10;OzikDFhpsXPn/eazz6KUU0ZwfIbPS8nHWLNmrVmxYoVRiXk2FZHcM1PrddZgmFr3wz4bheM2b9pM&#10;mVoZ9ekXkPu94nqWVGACrouad99TyaTq6hOo98GfaELOh+b25VeDpqPbx0McMrt2Rs3N6z5YJgOm&#10;ojxqiqm2kCxyDQ++Jm3l1bMz8mAfjueVvSAqOWA/bYhhsTCKf6EgnwgCZEBOTQJSL78UhaPBT2RC&#10;ZWmISFEd09/PfevlL0bBkoXGzKwmJM/+Ei1M5GhgwIK0CQ0LJm0dO7V5WZyLMSCXLJZPPzwdkrr9&#10;aN43Es26iWwxhT7DmrCdOchXFxUitkXqogoMRSEgSRkIBYA8K8F7SKyoppqySwxfP6kaP2kZUXmL&#10;ZVERB5vdyuGahh0s+8G4e0BjKUSVzbWraNN0kU677cXRQLfjlAcG2QHTVG9BFuY1218Q4HbwcDIs&#10;bt+2zEeQNLW1hUfgXaBKqLbObNm6FaXYhVljYbAbp+SrpNs8Jc/vmT2pCpLTM2fORP99FgbB5QcT&#10;//CZUg/nAIvHydOUTnZYLPpKPwzvNi0cedAPr1wWM4cPKmQdQWcgDLGPj9ywF0/X4MEh+DPDTx7a&#10;QpUvSg4+ZqrBPxTiIWdr3If36bg+4X7YRpnLThR10MI5DW+9bmaMKAMgRozD/n4LgwGhH0K8jY3I&#10;KhO5SG5RjASVUt5DR8KtIaVk8gLQhU+f2AiDjidDp2pGXFRI6Y5ioiRlpeAOSmCDxDjIZ2xqrEmd&#10;cwbbigdCxFGSCsgvjIDFIf3AOLRLSocM90GjyO26sp+PrwfE2XH/nkDRfnO1m9f2mEOp81rMxiH0&#10;EbG6xxgUeDoQQE58uQ+gI2ko5onkpiyqxujBw1JVFYlY8rfJr/U7j2lomGXPdaqMyLap3QNZg2GK&#10;3p/C4mJCxtWE/OaZgwcOwqImvQPnkxXIraMjbNraA6a+gZwvpCmiiHZqync3NEoCGxZCJgDJO1t4&#10;mQFCvQoDSyUwh8WkkklfCP8lC3y8Ro/C9vii6B2Q+1b5Hl6qjiFDREh3N0/Z6Ryyn43cA1pspXNR&#10;Usr90uZ0+QC541AwivokE/FAAGMukc4YHBii342wnZoW5xBeon4rw1I5ZU3eMiVUJSEOj4luVdNj&#10;pBLi1SG5jKMaKkRYD8ysmZR/Ev3Ks1U5GWug6UvLwrbOSbJ3OtHnk93f0B5Q5Y4MA7GQah2PkBpj&#10;aiFFJvpyeEN6febYKTg8TjA/IMkuI/UezIw9RLVCyKRrDsojAtnU5DMI7XKvh5ZRapz1g6G50OGj&#10;lLLflq/+/9s7s+Y4ruuOX2AGg30luIniKlmLJWqxtVix48SyYvshSVUcO/kSSdl5SNn5BH5IxVVJ&#10;PkHix6TKdipVStlS8pC4vEmyaC2UJWrjAggkQewDDDAD5Pe7PQ0CFABxAYgBca80RE9PL7dPd9/z&#10;v+f8zzmre3D1m0OUbtdPw2A9cOAAkx2QZGoNLYEEGBr09hQZRfXnfeOb3wwvQYB85523efk2Nh//&#10;8EdW12sKD1KEZ70ICJXQ335nIfoiZxkIXn+jGNNGj5J9b5KsbeOE442OLYSZl+vKBTAgKNgzmPmU&#10;7/uUmQlxfexhlopC6uqqYlrPkva4XWpbJAFkq+vBT1ZyhFE+ttVCLxYXYZmH8MwzlmRuiWXR51EK&#10;C8z6rozqLqiFIi4Agd9W3K/BvTXOTdKwe4thEAtGweqf+BJycLlaOqv7vvq39G2zJSBYMARb10K5&#10;XMDFRbrmd6ke+WotvPPeUpxALDgxQeur+HUVdeI22zPQHEt89/UWsApZ/I4IFWpF6Cq69hkSdLz/&#10;QTH84AcL0fK50TWYxfFT99wb/vwb32RSsn+jTdNvDSKBJh6OzZ9mNMjF3QndmOGtfuEnPwn//E//&#10;GMZ1IG7QNOt+7Wut4ZFHQnju2flVfsW1dvPOi0Gqzjxr5GaoEKJJjoZ33iEU8JL17QmbAkC8+57R&#10;GNU4Q21h5qu5uBlfdB+zxX37msNeCs6YAMgsf/uxTGiCPn4M8/IgAwonTg/YWtLfmnXOGiVWmulR&#10;03CNAbyCi2IaU/P777XgimJGCG/Cgf/ZZz+5sNPN9tLEVRslH7vZ46b9PlkCvnNVnoHxKyH87u0i&#10;QJEwSN1YWAs+/EBCbJWxBIsCpEWLqEpQbCHBhZk677+/CDjIInR6cSMNEq597DjvNBEwRayMTYI/&#10;ola0gF3r9HI8+TVFqH4Lf+Xf/p1JBxOQjVovs5e/+fa3w7PPPRfzLmy0bfqtMSSQLAyNcR/W7YUh&#10;Rk8+/XTMfvbb117D9XB23W1rjP+nyMVvQZgHYC8fOZyFPa23g7MDzcFF1bpvOwq/FVPxPhS9fnAH&#10;klnMi5cvm/SpNdZFmKPs8EXAxM9+zoBQZvAhN/ylkSVCrExUJO+BMEFmJf34rmOIHcfrwxohwe2J&#10;x8gIxzk0azZD1S+0QG6TsOcIl9qmSCAO4th6HdDxNeE/Wgwd3FsJrQM98+HBTyN3vm91iv4EFjbl&#10;dq57EBMiCfBtAkTB/alTpXAWQDgzgyuB91aS7OVRv0uWNROmQBLXFuDRqJNDdzVTbwYCLJ4AM4Zq&#10;Mdy7rxY5JGYCtZiXFivXS9TN3tO1QUCNPowy2fjFL5rCm29SL2Kdkur5Bd19+BBWipNEWDyBpYJB&#10;IbUdIYEEGBr8NhliZCKTe+45EaMlhoaHmDmiyddoRi5dJpHKhQtLhFtawVBuwRobrrXKsQdFY4lg&#10;Q9cyvzehf/g2B/A1HzqU+cZnGXguXoSxP0s+gUn84vpDCRO8go9zDGb+FLMKB6eZGQYnQIf5/Qn2&#10;CMMHmZnwXxuWCQceFZbFigYHGMGY8YpX7IL8iXaIfNfb7bUuJa1bIQGEGiMMkHELM8huoyLWHvNX&#10;7JQWG0UCpvY2IkYuQX7fzN55edQMr1Sf5d3z3ckAw1IdMGA5wAclT2WOkGv5CW7TSyTKvn28kCj3&#10;LCqFcOzHAfRYCiXZCgokOpfaiU6JISk3IAUsWkMjpKo/F0gkt4jVcv19dbfu27s/3HPiXiYWAyky&#10;Yn1RNdwvCTA03C1Z3SEJhVoZnnj6KYhHVwixez9cuTTKO++or4pd3WYgMp77cCm88EIJFjPhktcw&#10;mFdvvcE3Dm22QsmOhgD2918dAShTH774RfalC5q9LZv9m1MFPiXIma7G3EnugNNvL4SRIfpzHqV1&#10;KoQXnodgRT6BAoNRT29TeAhC5ZOfLVCsSOsEx8PqIInqwQeJ6a4/mUYdagYtUu/Av9f6TDe4gvTT&#10;ehL4+GOz3pZp/W2SgAo95ujQPcg7pRXO92sBq+H7HxbDB+9lwMDnv8q6X/56MSZhE8D77mhRslw5&#10;u/B+AQx7m1HIBYBBVk/EaJuHHloMzzxF+mbIzU3NG/GhbvwBmYds+6ufL4UzuC4vXfw4t2GlGLsh&#10;N1pk74knn4Rs7ewktZ0igcRh2CF3qgbZ4Fe/+EX4jx//KPz0xRdDE6OEufjXa76H3/1OW/j9L1jy&#10;+KqyX2/7zVzv4Geo5ztnWggJNdkgip5141Aw/vvFWjh7nu88o7wAAB+8SURBVMxvuDOM8c5bHPS4&#10;nLtI1vMAflQHQMZOWhMgIsR6CXsHqwyEzID4bQ2slB8q/U0S2DkS4Bk3eqU8UwhjJFN7/c2m8LP/&#10;xTIITyCCA8DDWUKg3/8ABa9xaMUrr/VQ14H1SL7we6Vw8hHcDuwk0DdT6IMPEBLdRZIr9rn6pm2+&#10;aLSCDA+H8FffClg9Nq5G6dmfIUnTn33967FujtaG1HaOBBJg2Dn3CiVbDi+//HL4++99Lwx9xBu6&#10;QVPhPvZoS/jLv4DlTGImKwj2kCnPcsbORBxUtlrpzuNndTDJBytnRmaYlIQnY1tgYU76V04tBjwt&#10;mFlroYLpVauKM6cKptRZgIXNmZL91johuHAwfejhJmZRhutZU4HBEktF5GSwXUcnOQwggbZSk8GQ&#10;T4/pPqklCWylBHym1eqSTn3+y/AFTNU9B99ggXULWN50JZx5l7ou7y5GF4JcAat+yEHStaCVsAXX&#10;nK79Vut9sOxLZEbPXixzx+8J4anP8jtuhCaebd+JTvKm9MA18J32MV9ivRE1PvPx+yZftF7RyUlD&#10;s+E4XSqEH/44hP/72VwM01xveiK/fpBaOd/57t/BnXgK9wdJOFLbURJI8G4H3S5dE0cItfzc5z4X&#10;/vP55xl8Zte1MqhUPzxbC8//V4HEKgXqEhAff7gYDlBiXiWqz1Iz5R5cDV1kgWwGYGy2Qs1SHudw&#10;gUHMARCOhFwLqznaBvfg8uhsDpNYH6aZZc1jmagQBmgIoLW3LsP0dgC1cwKOMumUBRUTELtef605&#10;XDjPYAnJ0qyJthYsK7Hk894CeQYyQpfgqUDuCIGDPlpl4cws/qU/ztQ2+9pjZ9I/d6wEtAosEFm0&#10;QHKjSmWRQnGEKfK8zi/AK+C3Gn/l81ymBPQ43J5JQpgtZW6KZKMHJCM6G5+clJCaZb+0cFc/IYwF&#10;XkZTbLveJFb7iUQSHLTxrEpA3DPYBKGZ/CkAArk+vkpW8VwvudrVN/Dmbofgfg7gPklNlPIsuRoA&#10;Cl73ueGlMHoRzsJHS0Rj1GKo9kbnagHxP3zyJOPQoRQVcXO3Ytv3SoBh22/B9XdAAuSePYPhD770&#10;pfDyq78JQxcu4ONEi67RnOmYke3F/zGMDkXNLOXosSLJoKhP0A75kMHHlNBHSe86SFiks5EWsrd1&#10;k1fBNNItsKMzzgAzc4+f6eM1znT9q1TKEqvQ1bRsaHEW1W+lzXpz8FtgNmaVuykBwyXixqm8aA77&#10;MszrsXFMt2OBipsQL5mtTUK8vHLFqA4BB+wJOBJFiJWIKfQTN+6MTMCgqbYACWwf19w3AIhiQO4j&#10;VMxJjrUV5EhonbCAV6mtBm/DKI5sEBZouH9sWmZoq8Sx6kv8Of2zUyTA7czuKB2ug1i7HpNc8V1l&#10;aa2WMtFB5hgwSZqvnNwdwUGZZ25yqhAuXSJaaLQQwPD8BkEYYDBF4qNLRBRNThCpIOjFAmYUke+i&#10;pN/+PvIaEIa8lyiifUQRmV+jl5BkicGdnfCPAAv9JNc6cGAhtBjSuNzRzRdubhnxFF7bNNVVZ4m2&#10;qvAumojJaxgeEfxAqh7WarJEeGYNAvRSfP+4tA1bkbGrH/bzFz//eUjUg4nouKG0GvfH5JJo3Huz&#10;Zs/kMoyhMX/wr/8SfvqTn/LCAvGvDnlr7rPWSpVoFxYGawqQbI2CQaSVRrl+5lFJh0Rm9JnHH+UL&#10;sCihSLVAqDgdGCRcWqXO2c3tbJp455jhlMs1wEELM7YsZXIZ4DCCGN59jwqQhJVNkglxgjhzQ88c&#10;CB0As+x2ps0mCoMQMgdsB+ZoDkYpyPmwvsH+/dbToCLiMWd+psVmdkf4pyZizb+Oi81YK8xl0My0&#10;TteOWMLERLm+yeWS/XZ1JPX3/LfbKbfdci5U8rJSzXgzFt/K5O9veRMEqHzjOpZjqXG+u+0SwFQ3&#10;mmHFglCVpWHEZ87wjKEwBbGjYxy3zr+pACBingssCNb5MGyRVyM+L7oKfF+KPGsChf0HmqkNQvbL&#10;uwTrcA9YJ7m3g9BjoxZaCYFtA8j6nm1lMwTS688TNJmzQZDue6IVbwoS86lTzTHiYQjP52WSulkA&#10;bdpwTQCR71eOn6+nn76DfRAdn3jis+Gvv/XtsI+sjiWTxqS24ySQLAw77JZZmKq/vz989StfhTn9&#10;PsqzjB+R6cANtiUGuikGuamZfHafkaN++XMGrPqMXDb10SPN4eRDzeHIkSzrmxwIawEc2DcfqxJu&#10;hStjvUspAmC6qFTYial239J8HPDj0KpSYJCvUb7TBFTipyX+ChgmJrRWYJEgRtxy0hexTExjqXCm&#10;6CxSrsQss78xAIZEzZde5rhLpNd20I66hlkmHRJc9OD2EHAM7DFRFQRNPpagNrdEm24OQEVRshqK&#10;QiXRjaWmo6Ma1wu6BGBuE4GHAMN+p3ZTEshuzVUZgqPJS8Cs3+cA079ugumZEvc3S0xU5Vnwni8x&#10;8zdMUStBGbP62FiNMOQCYEDiIUATd8HMVC1mxsyUYg3lCnggfNEHS6BoCnWJhj3warp162HCa74r&#10;c4vt26+VgFTYh6xOipWA2i6lFq1VhgpXwxIIooV7r1Uri3TiMePQ5kiw3Ygijjvc4D9zAJ0Z3H9X&#10;JorRcjfDGHAFt9+rpwh9JhzyPHlVqvNVZJXzjLIoDE+j4vd9u9E+mmfhLuriPPvcHyWwcIP3q9E2&#10;T4Ch0e7IdfRH0HD0+PHwFDl4J7DJv/76a9ex1+pN4uzKVcsL2aKDatacvdfC2/guz1/Qh5rNyttR&#10;moNYJQ4dbgk9FBNqY8CUC3D0KMWSDhDFgJnfUsXOYDa7Lc/OPTij1vJ3T4SibomDbmYFcGhrR3l0&#10;AW72Y+7VrOxMsDJP5QyCxGv85mxqGnfHOKBCd4Y+6MmplsijUAwqoWkUyPgVy4HrGkGh4HOWtX76&#10;ba4boKClRkKlwCmSMgEKzixLuDRMz93bU4K4ptKA0a4lB4Jbgf0y3oTXAdjA4iHo0CTdjVWjs4Nr&#10;YR/JbiUAkvu1oHQiUZV+NQmM2HErZKwot7qJk5qj6lFpZmcTwKrE5ymuNcvfBRT8AjN8rUozEAen&#10;UWz6z+f5bZZ72cz9A+/Fj1YBFdwcdTbkCUjIK8+iEAGB8gjcp7qAjz3+pgIUaAgY3VbQ6AyadXxX&#10;qH0833sGdB+QfAyXVTdJrwSQRdxVWa4CeAR72A6LXDsWAStrFgEEGSjk+cft1sG9M5+Jbq7VIYyc&#10;eLnVL375++YtKFfB0QiEREmJRivJPZidrIXRCVwouhLGqqHMM2+eBi0nC74jfNit3pYX8hU39bev&#10;r48wyvvC4098BvnxIqS2YyWQAMMOvXWd2M8ff/RRrAzvhQ/J9zo1deNWhk+6dJOvTGOCnLboDGOH&#10;bggHwPMdi8SGZyxt00FbHfMgpny5EF3dxagcI/HwINUu9xmhwcCJudVZVMHIBUz62Sz7k3pwc7/n&#10;w5ymXfR25Gfobshadi15zPsCflrNrCooFUuZ2WdAAZnaWMBg9T45FFOUl44RHsxKnbU61HseTdea&#10;a02Qo886Msc5xhxK6DLKpB1ZtQCgBBYxikOExrI7q7Bk0xeddaJgrCaqkrIwU4kc3JZ2LrJjBAxc&#10;h7PSvEVFyzGc7XmdJukpIlctHAI2Td0CmMx9ArhgxyxUD9nzRZCTt7hU/7ryt7hsR69umu8S+x9N&#10;+KyJpm0uq8qGSyhlEwup/OMHpb+ATz/7DtBRKddbfl7lqBIXwJnHYx75L5CzOH5n2ZTGhuFq8rcm&#10;hsAvyq/eNY+jbPzL3Y39qXE/KwCIWUztAgg5Bd6DHkz/A3AGBGmdWIc6eC5KyE6Y6fVqGerDKtBL&#10;RILEww6e7Q74BEWBXgErnM9UqyRieC66tniuPa6fFSKlJ17V5rcoMw5bxeIxj6KvYUlbREaLi9SC&#10;AewKBKaIXBglgZuy1HJG+ha+m1SthktPgFSNAHmW5ZWhzZvfW5/N5nDvPSfCU+RcGOjfs+q524rz&#10;pWNurQQSYNha+W7p0Y8cOxbuuffecPrN12EpTzNQai7Ih5TNPbWDoYrBgV9+QF7Wwpmyn7cYPDOT&#10;vLNhUkND3nrwAZPFaKp1towCZCamr1ZTbpyNS6zkuGaDLAJGHIz9bHWL52QmCceTWSEz+mUwUT8z&#10;XcAQzfWigPTrAhxUOiowM+v53dn9wqJ8ChNXASow8w5BBrswJLDQ75spacHCohvzv/sxVsdZrf7i&#10;MiDDMtVVFGBGvNSlAfsd5eSslO5lA6wyXu5avV90Dh0R5af823GZCNxa5WWg9FoEcsxwVYay591G&#10;QBG5J1HG2XPiv7HMtvchfrgPcaH+3TOzfbZ11gkuhetRSWXK2cqHzmaZxMdrc9ZuCnGB1SxRLbMo&#10;+jmWDRn0uhVH3gQ+yyG+LvObwJIjZxYET8WxlV104fBXzoE3x6ddDkoEWzx/HXACWiK/hGcRS1gn&#10;/JMl3EtGDLm9EQaHDlku3LLgWgmomGkKc9xGeVKwCL4EXshQ0NXE/SuZNAyZKJaseUDbigvJVmzJ&#10;v9HdAugSbMV3nNNLSDT6QrlqNavWimFkmCJSZ5pwryyG994HcCGnDLTVrSx895m+PY1nhnN1YjY7&#10;zhj18COP8vwldXN7ZL91Z0mkx62T7ZYfWQV+/uzZ8MYbb4Tvf/8fIhnSdY3S8q7YJwfkfsIc77uv&#10;SJrrrNCNZEuBw95B6lfsM8QyY4ZrfdjJbVmvcBEqQ4lwlpw2Jt8BXvOvZvahj5rD8AU4FsTla2lQ&#10;UavU0VFxYLcomK6TRWaSVWS4UPe9T+s6gXimuX0WPoY+edNxq9AEFiphNbxidDm/D2vKlN/d/Nq2&#10;4T7XbuwB1rll9ikHCKvUbL1vRqUYFutsvpPw2u5uODK6ujTzQyrlscFKkgGBJoAPCQYiUNFq4Um7&#10;UfxYvLFwLYbDRwCkHRBUUfbmHekgaZEHiO6PKJR1u3ntFTXEd+/BAhabSxebCJE2FbSWF54lZDBC&#10;KOPrb9RwNSziMpNjgQXPa1wBBrfzIuR9iFL/9I//JPzhl78cniYUPBEdt/OObM65E2DYHDlu21Hm&#10;0EDT8BheffXV8MrLL4VXXvkN5sdR/PKT+GSZzq2pDm53d51tMEPDkiBA0LzrjFft5gxRX3APqWx7&#10;MAWbG0ITfRfL5lG4/z6iNu6nSBUz5siN2AFgQv15bWP4zJJYqfMAAs7KI4/CWblgIdemCKZJgMGK&#10;JW6fRiNZ7Pr4q4Tx6auPM3fN9LDZ9fHrFlGxROWsXFe0lX2xD1oldBnY7EOu6OOabPXGAIP9PI8t&#10;/slPwN94S/kn70f+k9vWDx0XPH38zoa6UHQPyPPQJaM7RkuA3A25IB5MomETwKJof5ePlQksc7NA&#10;KuTZasZapAXF8wsS/Gur/4nLy/2I37b/Hy/JhE0mQNKddeZMIfzuHbgyY4ZmYiXAoiV3xvBFQWLm&#10;XkF+XP48bpslLV4sq6CzzK9e4corvn3X6H1t40Xt7+0NDz/6WHjssUepVfEZwNx+iKD9t68j6Uxb&#10;JoEEGLZMtLfnwM7eDbWcpQz2BLbwccBDlVGlSkzYEEyn02++STGYkTA2ehlfewUgMQ5xb4qBqIa5&#10;nZFqm5uDuqZf0z0LFKKfXiDBsmZhZ51dzDqtbtmCcimhXAz/PHEC8/JBWOoAC5VNxq8gKgGlo2vE&#10;aI5ia6Z08hnuNl/qJ57+2mHeod9BWDOBBviYNZPv0QWg9QGrhWb66Br4xKPXN4jHWnvjeK61f1p3&#10;ba6U8w2Wr+F6hC644HrkdkR3FAfTuhQBgiAhHjTbKD9PfnzF0ohN7ouugwXcBBJpywABeRc1FLvu&#10;LCN0RiAgnj1H1deRjJQp6TBze0G8ZZ9ZiZoAO++Hn5q/a1lgHXhxW5tVSEuYgwYG9vCOdfDpBNj3&#10;hkceeSwcP34U604r72Mr4L+H9X3xd4mOchlS2/kSSIBh59/D5SsQPOQuCUtNXyae8DWK04+Qq2FU&#10;wAB77CNAxEWyyczB9KuQVnEBYDEF2KhWCCdkH2c8DdXoj11y4NTCYKInkzGdOFGM/mh90frrY2QC&#10;BLQ+oiI6iDKQQ9FuWmh5EphwnawWYa+3GdpIbglnpEU+uSLa5nG4oUSeOrO+BPLXQ9dAhURORnI4&#10;65/HwhMVPGBB5V8ukxGRJEcY+2LmUsM6BQ3TcDp0J5y7sBgzJEqUlWuwql3zddVvt/WLlkF4MfgO&#10;e8hw1gyC163Qgx/o0OEjkBj7cPt0xTDvx7AoHCb2WrCQg4P8723tcjrZlkogAYYtFW/jHFwgMQtI&#10;OEf92XPnzsbcDeXpMjUchsJrhGVeAlzMaJ0ANGihWGTUAz4sAxDnBxmYyIfMRrq2TPGbE2HvXl0b&#10;zdSXwK0BuVJOgPwJZ60DhMqRWTscILue6bB7yaIn0Iizdy6rwFL0ebOtM17BhAS8tZqySHOmtSSz&#10;c9bp1FjLEGLIKmacaClwRh+BOEAgexJ0diwCBJpQ+AXcf6Yxp57CKFY9iYm8Z4Zv4hHknaqFoSFI&#10;n4AEk0AJKHKA2hhSokM0+5W3LJKpGIqa+ogVFiAcw3LwyMlHiS7ZE7qxKPQODBAmeT/v2l4sCgQz&#10;N9ZF5ZeS/m6BBBJg2AKhNvIhdV84AGpN8DODdWESuvUc9ajndVkAGl555ZXwxmu/ZTC8gnl0hjC3&#10;Kr9XIogQTDRyc5yLip7RPTLbHfDjMv5xIgisOWHiHXkUujw0ITtIdgMu+mDMHzy4SJIq0mgfNXoC&#10;dwcWCY+nqVxSYjw2y8bjG81QyBn0CiXTKI0snl3dt1wxGs0hJ6SmhcDnA9cOEDkDDzwsunqGRwpE&#10;vSyFYdwHI0S/DI8Qkgi5lFcGZWpII5EfhnpyABN+zRJ6HENG82cgvmPZ9o0s9KJWA3gHbfxtJoqh&#10;E+uBhaEef/xxLHk9hJS24+brAmwPROuBOWD8aD1IFoRGvrNb07cEGLZGrjvmqIIHQUTeBATzTIcq&#10;AAjXm/BmdHQ0ujYu6s7AElHh9+mpCRj+w8R5AzZwZ5hMqNFbVPwM6Lm1xO8aFVT0ggutCoYh5uTM&#10;OHPiN7kDMu+1YMiP6CWZz4G7sVYcWgJUmHSpDiRwcVi3w8gIyXgtsPzlX3TgGtFN0t1NzD77a+2w&#10;D/k5G11ujdg/lb8ETm+filoce2W8OSbiMvlQmVBXuQM+lroC5HoYieLzfvmSUSZEqQzjHmA58gZQ&#10;+Eaz+EjYPLavhSnFDeOM/GHP6Y/154bDLc/O7U8jN5/1QrFE0aq7iUYapOBbZyQoDg4OYj14JByD&#10;FCQfwWeyHdaploMcGGTPKbA6vjCNfJWpb1stgQQYtlrCO/z4AgjTTw/hupgmns+PBa8kUQ4NAxio&#10;ayFgqOHMnYR0+SHujhm3qSwwexeI5EPwDhUEGkIlYZ4IwYSJkFohXvaSGtjkPiWSORj5EcdS/hEw&#10;yO+K8fxkZ4yZGyFuMhbj+4WICWAoAijy7d02l1CeyVFQ0k54oNEC7W2EGBI5IJmzGPNWZDtEkqCL&#10;KgLt6h5kpX1ds8qKth36bHUPVvQPBR8VOJ1yxh6JfKxbRDFX+FuZIWqgTMZH8jZUSJQ1QzSITVdA&#10;TrJRuRtt4nV5DN0AV8aMJMhyE0xTWbHKRhkx1H3ZDq2uYhcgmMBoim0nWTYLqEmQ/C32mX8+1nc7&#10;sGMaYJWMav2QDo/CK+iAnFgSAED2OQb3YP+B/aFNwADfoBMC41346Uw3n8iJO+YGb1tHE2DYNtHv&#10;zBM7QxNECBxGiL6YZIQ2tHMBu+wwAOLXL70UrkCqnKK+RbRWAC4EGH60WOgGcTBeZOonu58HsGG5&#10;ETdyh1Q2KqUIALjASMIESLSTTKgDpd+OdaJTwBBzC6DhaHIrMOzi6qhrKhUVHy0Zff0QN00t7Qdg&#10;0s/3zD2CzNjPiBJBQyRv8t34+xwjrMQN+Ur7trIJTjxXDlJYjN/jNvzg92vb8jG8Z/zoNXs3DQON&#10;v9EB/67at96ZvG8es0lwwD7mDljE7+/MP7cSzEIWHJ/QqgVpkOyEk+SckC9g89nL/goyVPB8BB+c&#10;sQbYmCB99DShh+DXmJ8iWghYn/Uz7nr1GrOvO+rfTJRcD/enCGM3k7XWLcBsaym0AxKaQa8Fwo60&#10;Fhw+dHd48umnCFvug7jYHl0KBw8eJGHVHkBoW7QgJKvBjnoEtr2zCTBs+y24Mzrg4C0gWAkM/C7B&#10;8q3Tb4a33jodhs4NwYWYJ4/AHH5f+BJoBImYiwCQLIb8zpDFrV6FilzAEfkYui/4btjoyhZVc31d&#10;Nv9WeWeKWzN8/KBRMgKfyjb7SOaLaY6xlFgHoYgVRAuJLhTXk5E6Zk60DwKS2AmOG6t9YuIX5Dm7&#10;d0ZuDgjN9Yb8mUDKiIGogNj3Kpck678oQlePbWV/7Y8Kf7nZZ88h+NBARcfNM5Ca9wgyIkChi8gE&#10;lX4rhMQC3IMurATH7jkRvkJxp73kPBAM5ByDPGohAYP0BG2GBBJg2AwppmN8TAL5bFCLgsDBT5wR&#10;ogCsezEO0fJ3p09HfsRseSZU0DqzZCQ6/+HZcGF4iJwSGTeipiM6zqU+doq04hYkoNJeNetfobM9&#10;bK7UV57iWr0tCMnbyuV8Xfp74xLQilCigEUv5MM+3ASD5Ds4cuworq9WeDAQECl+cQBQ8NDJkyx3&#10;RGAgGBAgrHQpJIBw47JPe3yyBBJg+GQZpS02WQK6Kqqkt5MbMQ/XwcI5fiosj0OwvER0hm6OKm6M&#10;eaatY1fGorvj4qWLJLu5GKbH4U0IQjiOgES9tch3Z91JcW3yzUqH2wQJaC0iMgfFvgTJpeAyEQmt&#10;fLqpFX/30aOE+97NcgYSXC/HoBM3gjkPDGcsrCAhGuqolSHVZtiEW5MOcUMSSIDhhsSVNt4qCaj4&#10;BRJmrJwGSJip0nUVQMME1gjzRYzUAcMU5MoFgIQWCV0cAotpalNXcXPUiOqQH1GlypF+7iqWC48T&#10;P/XcEhjHt+oy0nF3mQRyXkGBnAXN+HPkDxRkvvKMGbJYZFk3giTETqwDJkFqxWXQ2ko4I6Vbe8mI&#10;eOjokXDk7sMZYCB8sSigABS0AhJ0L3SaNEmySmpJAtssgQQYtvkGpNPfnAR0b0wQoXEZa4TuDYtw&#10;XZKEWQcbs3OzMOHL/DZBoacZgEg55pooz8CZAEA40C/xzwIuj8xdou/cODpJZdosEqi4uTtzp+0F&#10;w4LHwRm+j4Qpyp3Z6wIwTXITAKEFEog1FLo6sRAM9FM1FCXf3kmEC/kNsBR08dG1cAgrwn7cCQOE&#10;Mhq6mPIY3GnPyp1/PQkw3Pn3eNddoYDAXBJlIjkEFEZ0lMtTfGbj8hx/tVzMYJUw8+VFgvG1WkzL&#10;rSDqI6+xca3PftcJcpdfsMRPwUIrXIG9KHwVfVd3V7jr0F2xloLpkuUWaAlox3XQAzDYS9nVLMdB&#10;2zLHYJeLMV3+HSSBBBjuoJuZLuWqBLRACBxysqXLjv6y/XV9+Lt/5UoYsWGkRo1tdIVU6usFHVYC&#10;tXjX6OWLpP8di4DDGh3VKi4TjmX2R/fTOuHx4jLukIV4jArRCndALoqrYt1RS4YSlnAHNBfIQUBE&#10;ibkImnAdRMuAaADPQVtrW9iPkh8gzbG8gP0HDkRrQBeuAiMMBAORUMiy3AGtCyXdCUYoNBdjVIi/&#10;RydEPQtiTkJMxMMd9bikzl6HBBJguA4hpU3uLAkIFmw5oGAhW2b9krkBIE8KIgQbggatD6bQtkiX&#10;37VMCA50X3gMCZezlbm4TQVXyDyJAKaxYkxAzqzME3PINtkZ3UXQAogQsNT3lWdhOOoc51wg/3CZ&#10;v0usS6Gm2XMnYbCTCIFSKxkIUdTtJbgB9VTGZiO0qZxzIJDnKejrHyArZ2e0Apj+uKurA/5AZyQd&#10;xjTf8AtKuBS6SIFsaGIJvkAP1cx0J7jssY08sEVQQD/ieQQhuCaSSyGKJv2ziySQAMMuutnpUjdP&#10;AhEoCARQ/AILyZpTU9ORN6Hi1w1ymVKF1ucQJAgQdHFEywdgQ4tGBUuEVULnKvItZsk6OA3ImOI4&#10;k+Q0AGiYTGGNtgx4PO6KpvlcuCP7QtBiCfN5gMgSxxEIVclvLClUoGL2g0XWLbGNk+3ooF9xrBtd&#10;tKdNKFErihaZxTcxEy+icJ2R6+PPlG+JPA/FKIfsnHIC4snj6T4+IyeqgJ+LLSWSD/WQxKqXJFht&#10;oZvlUqktJisqySfgmIIKAYPNYzaj6E173IelQOKg1obe3m6Ws1DEHAAkpR9Flv5JErguCSTAcF1i&#10;ShslCdy8BHIF7xEiYNCywCdPcqXVwo/uES0Z84aUosiX2CZvqnhbfiz3z80Wbud3Z9YCEY81DiF0&#10;dPwKxNAJkiqVY4Isc1tMAmRmIYMKJCpUK53BIsIgcMvWDPvV1tYeUw2roHvJIdBHauK+vl7SY6vs&#10;+8LBfXtDZ08vSSm5FpW6pnw+ggITUwk4bBYDW9mamdF3kmXKwkjO+CUMZkAkq3fgsk3A8XHQsfJI&#10;aTlJIEngViSQAMOtSC/tmySQJJAkkCSQJLBLJJBB+l1ysekykwSSBJIEkgSSBJIEbk4CxdzEeXO7&#10;p72SBJIEkgSSBJIEkgR2gwSShWE33OV0jUkCSQJJAkkCSQK3KIEEGG5RgGn3JIEkgSSBJIEkgd0g&#10;gQQYdsNdTteYJJAkkCSQJJAkcIsSSIDhFgWYdk8SSBJIEkgSSBLYDRJIgGE33OV0jUkCSQJJAkkC&#10;SQK3KIEEGG5RgGn3JIEkgSSBJIEkgd0ggQQYdsNdTteYJJAkkCSQJJAkcIsSSIDhFgWYdk8SSBJI&#10;EkgSSBLYDRJIiZt2w11O15gkkCSQJJAkkCRwixJIFoZbFGDaPUkgSSBJIEkgSWA3SCABht1wl9M1&#10;JgkkCSQJJAkkCdyiBP4fQ2BxKxBpjksAAAAASUVORK5CYII="/>
  <p:tag name="ISPRING_COMPANY_LOGO" val="ISPRING_PRESENTER_PHOTO_0"/>
  <p:tag name="FLASHSPRING_PRESENTATION_REFERENCES" val=""/>
  <p:tag name="ISPRING_LMS_API_VERSION" val="SCORM 1.2"/>
  <p:tag name="ISPRING_ULTRA_SCORM_COURSE_ID" val="9D0D87C6-231A-4A60-AEB2-387BD8FF165B"/>
  <p:tag name="ISPRING_CMI5_LAUNCH_METHOD" val="any window"/>
  <p:tag name="ISPRINGCLOUDFOLDERID" val="1"/>
  <p:tag name="ISPRINGONLINEFOLDERID" val="1"/>
  <p:tag name="ISPRING_OUTPUT_FOLDER" val="[[&quot;\uFFFDRμ{ADA23F39-8DD1-48AE-969F-D975D6E8FA21}&quot;,&quot;D:\\penting banget\\UNEJ\\latsar\\GO LA&quot;]]"/>
  <p:tag name="ISPRING_SCORM_RATE_SLIDES" val="0"/>
  <p:tag name="ISPRING_SCORM_PASSING_SCORE" val="80.000000"/>
  <p:tag name="ISPRING_CURRENT_PLAYER_ID" val="universal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COURCE_TITLE" val="visi misi prodi tkp interaktif"/>
  <p:tag name="ISPRING_PRESENTATION_TITLE" val="visi misi prodi tkp interakt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D:\penting banget\UNEJ\latsar\GO LA\visi misi interaktif\quiz\quiz4.quiz"/>
  <p:tag name="ISPRING_QUIZ_RELATIVE_PATH" val="visi misi interaktif\quiz\quiz4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penting banget\UNEJ\latsar\GO LA\visi misi interaktif\quiz\quiz2.quiz"/>
  <p:tag name="ISPRING_QUIZ_RELATIVE_PATH" val="visi misi interaktif\quiz\quiz2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1194</Words>
  <Application>Microsoft Office PowerPoint</Application>
  <PresentationFormat>On-screen Show (16:9)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Comic Sans MS</vt:lpstr>
      <vt:lpstr>Segoe UI</vt:lpstr>
      <vt:lpstr>Segoe UI Semibold</vt:lpstr>
      <vt:lpstr>Office Theme</vt:lpstr>
      <vt:lpstr>Selamat Datang  di PPT Interaktif Pemahaman Visi dan Misi </vt:lpstr>
      <vt:lpstr>PowerPoint Presentation</vt:lpstr>
      <vt:lpstr>Petunjuk Penggunaan</vt:lpstr>
      <vt:lpstr>Visi dan Misi Prodi     Teknik Konstruksi Perkapalan</vt:lpstr>
      <vt:lpstr>PowerPoint Presentation</vt:lpstr>
      <vt:lpstr>Seberapa Penting Visi dan Misi Prodi</vt:lpstr>
      <vt:lpstr>Contoh Implementasi</vt:lpstr>
      <vt:lpstr>Dosen</vt:lpstr>
      <vt:lpstr>Dosen</vt:lpstr>
      <vt:lpstr>Dosen</vt:lpstr>
      <vt:lpstr>Mahasiswa</vt:lpstr>
      <vt:lpstr>Mahasiswa</vt:lpstr>
      <vt:lpstr>Mahasiswa</vt:lpstr>
      <vt:lpstr>PowerPoint Presentation</vt:lpstr>
      <vt:lpstr>PowerPoint Presentation</vt:lpstr>
      <vt:lpstr>PowerPoint Presentation</vt:lpstr>
      <vt:lpstr>Kuesioner</vt:lpstr>
      <vt:lpstr>Sumber/Referensi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 misi prodi tkp interaktif</dc:title>
  <dc:creator>Julian</dc:creator>
  <cp:lastModifiedBy>ramli firdaus</cp:lastModifiedBy>
  <cp:revision>240</cp:revision>
  <dcterms:created xsi:type="dcterms:W3CDTF">2013-08-21T19:17:07Z</dcterms:created>
  <dcterms:modified xsi:type="dcterms:W3CDTF">2020-12-09T08:30:43Z</dcterms:modified>
</cp:coreProperties>
</file>